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6858000" cy="9906000" type="A4"/>
  <p:notesSz cx="7772400" cy="10058400"/>
  <p:defaultTextStyle>
    <a:defPPr>
      <a:defRPr lang="en-US"/>
    </a:defPPr>
    <a:lvl1pPr marL="0" algn="l" defTabSz="859627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1pPr>
    <a:lvl2pPr marL="429814" algn="l" defTabSz="859627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2pPr>
    <a:lvl3pPr marL="859627" algn="l" defTabSz="859627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3pPr>
    <a:lvl4pPr marL="1289441" algn="l" defTabSz="859627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4pPr>
    <a:lvl5pPr marL="1719255" algn="l" defTabSz="859627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5pPr>
    <a:lvl6pPr marL="2149069" algn="l" defTabSz="859627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6" userDrawn="1">
          <p15:clr>
            <a:srgbClr val="A4A3A4"/>
          </p15:clr>
        </p15:guide>
        <p15:guide id="2" pos="190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dling, Caroline" initials="CC" lastIdx="5" clrIdx="0">
    <p:extLst>
      <p:ext uri="{19B8F6BF-5375-455C-9EA6-DF929625EA0E}">
        <p15:presenceInfo xmlns:p15="http://schemas.microsoft.com/office/powerpoint/2012/main" userId="S::codling@ad.garmin.com::00990ce9-c79f-4744-8227-5e8da6a0a5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C"/>
    <a:srgbClr val="6DCFF6"/>
    <a:srgbClr val="FB15CA"/>
    <a:srgbClr val="410133"/>
    <a:srgbClr val="400241"/>
    <a:srgbClr val="70A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48" autoAdjust="0"/>
    <p:restoredTop sz="94660"/>
  </p:normalViewPr>
  <p:slideViewPr>
    <p:cSldViewPr>
      <p:cViewPr>
        <p:scale>
          <a:sx n="150" d="100"/>
          <a:sy n="150" d="100"/>
        </p:scale>
        <p:origin x="2256" y="48"/>
      </p:cViewPr>
      <p:guideLst>
        <p:guide orient="horz" pos="2836"/>
        <p:guide pos="19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FDF7C-EA09-473C-ACB0-1F666578CDBB}" type="datetimeFigureOut">
              <a:rPr lang="en-GB" smtClean="0"/>
              <a:t>11/02/2022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1450" y="1257300"/>
            <a:ext cx="2349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DCCA8-8A6C-4A01-9955-9D391C2850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064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DCCA8-8A6C-4A01-9955-9D391C28506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393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DCCA8-8A6C-4A01-9955-9D391C28506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411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3070860"/>
            <a:ext cx="58293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547360"/>
            <a:ext cx="4800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18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206">
              <a:spcBef>
                <a:spcPts val="26"/>
              </a:spcBef>
            </a:pPr>
            <a:r>
              <a:rPr lang="en-GB" spc="-4" dirty="0"/>
              <a:t>Confidential</a:t>
            </a:r>
            <a:r>
              <a:rPr lang="en-GB" spc="-13" dirty="0"/>
              <a:t> </a:t>
            </a:r>
            <a:r>
              <a:rPr lang="en-GB" dirty="0"/>
              <a:t>–</a:t>
            </a:r>
            <a:r>
              <a:rPr lang="en-GB" spc="-40" dirty="0"/>
              <a:t> </a:t>
            </a:r>
            <a:r>
              <a:rPr lang="en-GB" dirty="0"/>
              <a:t>Authorized</a:t>
            </a:r>
            <a:r>
              <a:rPr lang="en-GB" spc="-4" dirty="0"/>
              <a:t> dealers</a:t>
            </a:r>
            <a:r>
              <a:rPr lang="en-GB" spc="-9" dirty="0"/>
              <a:t> </a:t>
            </a:r>
            <a:r>
              <a:rPr lang="en-GB" spc="-4" dirty="0"/>
              <a:t>and</a:t>
            </a:r>
            <a:r>
              <a:rPr lang="en-GB" spc="-13" dirty="0"/>
              <a:t> </a:t>
            </a:r>
            <a:r>
              <a:rPr lang="en-GB" spc="-4" dirty="0"/>
              <a:t>distributors</a:t>
            </a:r>
            <a:r>
              <a:rPr lang="en-GB" spc="-9" dirty="0"/>
              <a:t> </a:t>
            </a:r>
            <a:r>
              <a:rPr lang="en-GB" spc="-13" dirty="0"/>
              <a:t>only.</a:t>
            </a:r>
            <a:r>
              <a:rPr lang="en-GB" spc="-4" dirty="0"/>
              <a:t> Redistribution</a:t>
            </a:r>
            <a:r>
              <a:rPr lang="en-GB" spc="-13" dirty="0"/>
              <a:t> </a:t>
            </a:r>
            <a:r>
              <a:rPr lang="en-GB" spc="-4" dirty="0"/>
              <a:t>is</a:t>
            </a:r>
            <a:r>
              <a:rPr lang="en-GB" spc="-9" dirty="0"/>
              <a:t> </a:t>
            </a:r>
            <a:r>
              <a:rPr lang="en-GB" spc="-4" dirty="0"/>
              <a:t>prohibited.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8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3619">
              <a:spcBef>
                <a:spcPts val="4"/>
              </a:spcBef>
            </a:pPr>
            <a:fld id="{81D60167-4931-47E6-BA6A-407CBD079E47}" type="slidenum">
              <a:rPr lang="en-GB" smtClean="0"/>
              <a:pPr marL="33619">
                <a:spcBef>
                  <a:spcPts val="4"/>
                </a:spcBef>
              </a:pPr>
              <a:t>‹#›</a:t>
            </a:fld>
            <a:r>
              <a:rPr lang="en-GB" spc="-35" dirty="0"/>
              <a:t> </a:t>
            </a:r>
            <a:r>
              <a:rPr lang="en-GB" b="0" spc="-4" dirty="0"/>
              <a:t>of</a:t>
            </a:r>
            <a:r>
              <a:rPr lang="en-GB" b="0" spc="-35" dirty="0"/>
              <a:t> </a:t>
            </a:r>
            <a:r>
              <a:rPr lang="en-GB" spc="-53" dirty="0"/>
              <a:t>11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18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206">
              <a:spcBef>
                <a:spcPts val="26"/>
              </a:spcBef>
            </a:pPr>
            <a:r>
              <a:rPr lang="en-GB" spc="-4" dirty="0"/>
              <a:t>Confidential</a:t>
            </a:r>
            <a:r>
              <a:rPr lang="en-GB" spc="-13" dirty="0"/>
              <a:t> </a:t>
            </a:r>
            <a:r>
              <a:rPr lang="en-GB" dirty="0"/>
              <a:t>–</a:t>
            </a:r>
            <a:r>
              <a:rPr lang="en-GB" spc="-40" dirty="0"/>
              <a:t> </a:t>
            </a:r>
            <a:r>
              <a:rPr lang="en-GB" dirty="0"/>
              <a:t>Authorized</a:t>
            </a:r>
            <a:r>
              <a:rPr lang="en-GB" spc="-4" dirty="0"/>
              <a:t> dealers</a:t>
            </a:r>
            <a:r>
              <a:rPr lang="en-GB" spc="-9" dirty="0"/>
              <a:t> </a:t>
            </a:r>
            <a:r>
              <a:rPr lang="en-GB" spc="-4" dirty="0"/>
              <a:t>and</a:t>
            </a:r>
            <a:r>
              <a:rPr lang="en-GB" spc="-13" dirty="0"/>
              <a:t> </a:t>
            </a:r>
            <a:r>
              <a:rPr lang="en-GB" spc="-4" dirty="0"/>
              <a:t>distributors</a:t>
            </a:r>
            <a:r>
              <a:rPr lang="en-GB" spc="-9" dirty="0"/>
              <a:t> </a:t>
            </a:r>
            <a:r>
              <a:rPr lang="en-GB" spc="-13" dirty="0"/>
              <a:t>only.</a:t>
            </a:r>
            <a:r>
              <a:rPr lang="en-GB" spc="-4" dirty="0"/>
              <a:t> Redistribution</a:t>
            </a:r>
            <a:r>
              <a:rPr lang="en-GB" spc="-13" dirty="0"/>
              <a:t> </a:t>
            </a:r>
            <a:r>
              <a:rPr lang="en-GB" spc="-4" dirty="0"/>
              <a:t>is</a:t>
            </a:r>
            <a:r>
              <a:rPr lang="en-GB" spc="-9" dirty="0"/>
              <a:t> </a:t>
            </a:r>
            <a:r>
              <a:rPr lang="en-GB" spc="-4" dirty="0"/>
              <a:t>prohibited.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8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3619">
              <a:spcBef>
                <a:spcPts val="4"/>
              </a:spcBef>
            </a:pPr>
            <a:fld id="{81D60167-4931-47E6-BA6A-407CBD079E47}" type="slidenum">
              <a:rPr lang="en-GB" smtClean="0"/>
              <a:pPr marL="33619">
                <a:spcBef>
                  <a:spcPts val="4"/>
                </a:spcBef>
              </a:pPr>
              <a:t>‹#›</a:t>
            </a:fld>
            <a:r>
              <a:rPr lang="en-GB" spc="-35" dirty="0"/>
              <a:t> </a:t>
            </a:r>
            <a:r>
              <a:rPr lang="en-GB" b="0" spc="-4" dirty="0"/>
              <a:t>of</a:t>
            </a:r>
            <a:r>
              <a:rPr lang="en-GB" b="0" spc="-35" dirty="0"/>
              <a:t> </a:t>
            </a:r>
            <a:r>
              <a:rPr lang="en-GB" spc="-53" dirty="0"/>
              <a:t>11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278380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8380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18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206">
              <a:spcBef>
                <a:spcPts val="26"/>
              </a:spcBef>
            </a:pPr>
            <a:r>
              <a:rPr lang="en-GB" spc="-4" dirty="0"/>
              <a:t>Confidential</a:t>
            </a:r>
            <a:r>
              <a:rPr lang="en-GB" spc="-13" dirty="0"/>
              <a:t> </a:t>
            </a:r>
            <a:r>
              <a:rPr lang="en-GB" dirty="0"/>
              <a:t>–</a:t>
            </a:r>
            <a:r>
              <a:rPr lang="en-GB" spc="-40" dirty="0"/>
              <a:t> </a:t>
            </a:r>
            <a:r>
              <a:rPr lang="en-GB" dirty="0"/>
              <a:t>Authorized</a:t>
            </a:r>
            <a:r>
              <a:rPr lang="en-GB" spc="-4" dirty="0"/>
              <a:t> dealers</a:t>
            </a:r>
            <a:r>
              <a:rPr lang="en-GB" spc="-9" dirty="0"/>
              <a:t> </a:t>
            </a:r>
            <a:r>
              <a:rPr lang="en-GB" spc="-4" dirty="0"/>
              <a:t>and</a:t>
            </a:r>
            <a:r>
              <a:rPr lang="en-GB" spc="-13" dirty="0"/>
              <a:t> </a:t>
            </a:r>
            <a:r>
              <a:rPr lang="en-GB" spc="-4" dirty="0"/>
              <a:t>distributors</a:t>
            </a:r>
            <a:r>
              <a:rPr lang="en-GB" spc="-9" dirty="0"/>
              <a:t> </a:t>
            </a:r>
            <a:r>
              <a:rPr lang="en-GB" spc="-13" dirty="0"/>
              <a:t>only.</a:t>
            </a:r>
            <a:r>
              <a:rPr lang="en-GB" spc="-4" dirty="0"/>
              <a:t> Redistribution</a:t>
            </a:r>
            <a:r>
              <a:rPr lang="en-GB" spc="-13" dirty="0"/>
              <a:t> </a:t>
            </a:r>
            <a:r>
              <a:rPr lang="en-GB" spc="-4" dirty="0"/>
              <a:t>is</a:t>
            </a:r>
            <a:r>
              <a:rPr lang="en-GB" spc="-9" dirty="0"/>
              <a:t> </a:t>
            </a:r>
            <a:r>
              <a:rPr lang="en-GB" spc="-4" dirty="0"/>
              <a:t>prohibited.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8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3619">
              <a:spcBef>
                <a:spcPts val="4"/>
              </a:spcBef>
            </a:pPr>
            <a:fld id="{81D60167-4931-47E6-BA6A-407CBD079E47}" type="slidenum">
              <a:rPr lang="en-GB" smtClean="0"/>
              <a:pPr marL="33619">
                <a:spcBef>
                  <a:spcPts val="4"/>
                </a:spcBef>
              </a:pPr>
              <a:t>‹#›</a:t>
            </a:fld>
            <a:r>
              <a:rPr lang="en-GB" spc="-35" dirty="0"/>
              <a:t> </a:t>
            </a:r>
            <a:r>
              <a:rPr lang="en-GB" b="0" spc="-4" dirty="0"/>
              <a:t>of</a:t>
            </a:r>
            <a:r>
              <a:rPr lang="en-GB" b="0" spc="-35" dirty="0"/>
              <a:t> </a:t>
            </a:r>
            <a:r>
              <a:rPr lang="en-GB" spc="-53" dirty="0"/>
              <a:t>11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18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206">
              <a:spcBef>
                <a:spcPts val="26"/>
              </a:spcBef>
            </a:pPr>
            <a:r>
              <a:rPr lang="en-GB" spc="-4" dirty="0"/>
              <a:t>Confidential</a:t>
            </a:r>
            <a:r>
              <a:rPr lang="en-GB" spc="-13" dirty="0"/>
              <a:t> </a:t>
            </a:r>
            <a:r>
              <a:rPr lang="en-GB" dirty="0"/>
              <a:t>–</a:t>
            </a:r>
            <a:r>
              <a:rPr lang="en-GB" spc="-40" dirty="0"/>
              <a:t> </a:t>
            </a:r>
            <a:r>
              <a:rPr lang="en-GB" dirty="0"/>
              <a:t>Authorized</a:t>
            </a:r>
            <a:r>
              <a:rPr lang="en-GB" spc="-4" dirty="0"/>
              <a:t> dealers</a:t>
            </a:r>
            <a:r>
              <a:rPr lang="en-GB" spc="-9" dirty="0"/>
              <a:t> </a:t>
            </a:r>
            <a:r>
              <a:rPr lang="en-GB" spc="-4" dirty="0"/>
              <a:t>and</a:t>
            </a:r>
            <a:r>
              <a:rPr lang="en-GB" spc="-13" dirty="0"/>
              <a:t> </a:t>
            </a:r>
            <a:r>
              <a:rPr lang="en-GB" spc="-4" dirty="0"/>
              <a:t>distributors</a:t>
            </a:r>
            <a:r>
              <a:rPr lang="en-GB" spc="-9" dirty="0"/>
              <a:t> </a:t>
            </a:r>
            <a:r>
              <a:rPr lang="en-GB" spc="-13" dirty="0"/>
              <a:t>only.</a:t>
            </a:r>
            <a:r>
              <a:rPr lang="en-GB" spc="-4" dirty="0"/>
              <a:t> Redistribution</a:t>
            </a:r>
            <a:r>
              <a:rPr lang="en-GB" spc="-13" dirty="0"/>
              <a:t> </a:t>
            </a:r>
            <a:r>
              <a:rPr lang="en-GB" spc="-4" dirty="0"/>
              <a:t>is</a:t>
            </a:r>
            <a:r>
              <a:rPr lang="en-GB" spc="-9" dirty="0"/>
              <a:t> </a:t>
            </a:r>
            <a:r>
              <a:rPr lang="en-GB" spc="-4" dirty="0"/>
              <a:t>prohibited.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8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3619">
              <a:spcBef>
                <a:spcPts val="4"/>
              </a:spcBef>
            </a:pPr>
            <a:fld id="{81D60167-4931-47E6-BA6A-407CBD079E47}" type="slidenum">
              <a:rPr lang="en-GB" smtClean="0"/>
              <a:pPr marL="33619">
                <a:spcBef>
                  <a:spcPts val="4"/>
                </a:spcBef>
              </a:pPr>
              <a:t>‹#›</a:t>
            </a:fld>
            <a:r>
              <a:rPr lang="en-GB" spc="-35" dirty="0"/>
              <a:t> </a:t>
            </a:r>
            <a:r>
              <a:rPr lang="en-GB" b="0" spc="-4" dirty="0"/>
              <a:t>of</a:t>
            </a:r>
            <a:r>
              <a:rPr lang="en-GB" b="0" spc="-35" dirty="0"/>
              <a:t> </a:t>
            </a:r>
            <a:r>
              <a:rPr lang="en-GB" spc="-53" dirty="0"/>
              <a:t>11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18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206">
              <a:spcBef>
                <a:spcPts val="26"/>
              </a:spcBef>
            </a:pPr>
            <a:r>
              <a:rPr lang="en-GB" spc="-4" dirty="0"/>
              <a:t>Confidential</a:t>
            </a:r>
            <a:r>
              <a:rPr lang="en-GB" spc="-13" dirty="0"/>
              <a:t> </a:t>
            </a:r>
            <a:r>
              <a:rPr lang="en-GB" dirty="0"/>
              <a:t>–</a:t>
            </a:r>
            <a:r>
              <a:rPr lang="en-GB" spc="-40" dirty="0"/>
              <a:t> </a:t>
            </a:r>
            <a:r>
              <a:rPr lang="en-GB" dirty="0"/>
              <a:t>Authorized</a:t>
            </a:r>
            <a:r>
              <a:rPr lang="en-GB" spc="-4" dirty="0"/>
              <a:t> dealers</a:t>
            </a:r>
            <a:r>
              <a:rPr lang="en-GB" spc="-9" dirty="0"/>
              <a:t> </a:t>
            </a:r>
            <a:r>
              <a:rPr lang="en-GB" spc="-4" dirty="0"/>
              <a:t>and</a:t>
            </a:r>
            <a:r>
              <a:rPr lang="en-GB" spc="-13" dirty="0"/>
              <a:t> </a:t>
            </a:r>
            <a:r>
              <a:rPr lang="en-GB" spc="-4" dirty="0"/>
              <a:t>distributors</a:t>
            </a:r>
            <a:r>
              <a:rPr lang="en-GB" spc="-9" dirty="0"/>
              <a:t> </a:t>
            </a:r>
            <a:r>
              <a:rPr lang="en-GB" spc="-13" dirty="0"/>
              <a:t>only.</a:t>
            </a:r>
            <a:r>
              <a:rPr lang="en-GB" spc="-4" dirty="0"/>
              <a:t> Redistribution</a:t>
            </a:r>
            <a:r>
              <a:rPr lang="en-GB" spc="-13" dirty="0"/>
              <a:t> </a:t>
            </a:r>
            <a:r>
              <a:rPr lang="en-GB" spc="-4" dirty="0"/>
              <a:t>is</a:t>
            </a:r>
            <a:r>
              <a:rPr lang="en-GB" spc="-9" dirty="0"/>
              <a:t> </a:t>
            </a:r>
            <a:r>
              <a:rPr lang="en-GB" spc="-4" dirty="0"/>
              <a:t>prohibited.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8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3619">
              <a:spcBef>
                <a:spcPts val="4"/>
              </a:spcBef>
            </a:pPr>
            <a:fld id="{81D60167-4931-47E6-BA6A-407CBD079E47}" type="slidenum">
              <a:rPr lang="en-GB" smtClean="0"/>
              <a:pPr marL="33619">
                <a:spcBef>
                  <a:spcPts val="4"/>
                </a:spcBef>
              </a:pPr>
              <a:t>‹#›</a:t>
            </a:fld>
            <a:r>
              <a:rPr lang="en-GB" spc="-35" dirty="0"/>
              <a:t> </a:t>
            </a:r>
            <a:r>
              <a:rPr lang="en-GB" b="0" spc="-4" dirty="0"/>
              <a:t>of</a:t>
            </a:r>
            <a:r>
              <a:rPr lang="en-GB" b="0" spc="-35" dirty="0"/>
              <a:t> </a:t>
            </a:r>
            <a:r>
              <a:rPr lang="en-GB" spc="-53" dirty="0"/>
              <a:t>11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6858000" cy="1144443"/>
          </a:xfrm>
          <a:custGeom>
            <a:avLst/>
            <a:gdLst/>
            <a:ahLst/>
            <a:cxnLst/>
            <a:rect l="l" t="t" r="r" b="b"/>
            <a:pathLst>
              <a:path w="7772400" h="1162050">
                <a:moveTo>
                  <a:pt x="7772400" y="0"/>
                </a:moveTo>
                <a:lnTo>
                  <a:pt x="0" y="0"/>
                </a:lnTo>
                <a:lnTo>
                  <a:pt x="0" y="1162050"/>
                </a:lnTo>
                <a:lnTo>
                  <a:pt x="7772400" y="1162050"/>
                </a:lnTo>
                <a:lnTo>
                  <a:pt x="77724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93" dirty="0"/>
          </a:p>
        </p:txBody>
      </p:sp>
      <p:sp>
        <p:nvSpPr>
          <p:cNvPr id="17" name="bg object 17"/>
          <p:cNvSpPr/>
          <p:nvPr/>
        </p:nvSpPr>
        <p:spPr>
          <a:xfrm>
            <a:off x="0" y="686100"/>
            <a:ext cx="85725" cy="191366"/>
          </a:xfrm>
          <a:custGeom>
            <a:avLst/>
            <a:gdLst/>
            <a:ahLst/>
            <a:cxnLst/>
            <a:rect l="l" t="t" r="r" b="b"/>
            <a:pathLst>
              <a:path w="97155" h="194309">
                <a:moveTo>
                  <a:pt x="0" y="0"/>
                </a:moveTo>
                <a:lnTo>
                  <a:pt x="0" y="193782"/>
                </a:lnTo>
                <a:lnTo>
                  <a:pt x="96895" y="9688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93" dirty="0"/>
          </a:p>
        </p:txBody>
      </p:sp>
      <p:sp>
        <p:nvSpPr>
          <p:cNvPr id="18" name="bg object 18"/>
          <p:cNvSpPr/>
          <p:nvPr/>
        </p:nvSpPr>
        <p:spPr>
          <a:xfrm>
            <a:off x="0" y="9320508"/>
            <a:ext cx="6858000" cy="585980"/>
          </a:xfrm>
          <a:custGeom>
            <a:avLst/>
            <a:gdLst/>
            <a:ahLst/>
            <a:cxnLst/>
            <a:rect l="l" t="t" r="r" b="b"/>
            <a:pathLst>
              <a:path w="7772400" h="594995">
                <a:moveTo>
                  <a:pt x="7772400" y="0"/>
                </a:moveTo>
                <a:lnTo>
                  <a:pt x="0" y="0"/>
                </a:lnTo>
                <a:lnTo>
                  <a:pt x="0" y="594499"/>
                </a:lnTo>
                <a:lnTo>
                  <a:pt x="7772400" y="594499"/>
                </a:lnTo>
                <a:lnTo>
                  <a:pt x="77724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93" dirty="0"/>
          </a:p>
        </p:txBody>
      </p:sp>
      <p:sp>
        <p:nvSpPr>
          <p:cNvPr id="19" name="bg object 19"/>
          <p:cNvSpPr/>
          <p:nvPr/>
        </p:nvSpPr>
        <p:spPr>
          <a:xfrm>
            <a:off x="5975229" y="9543806"/>
            <a:ext cx="679637" cy="134456"/>
          </a:xfrm>
          <a:custGeom>
            <a:avLst/>
            <a:gdLst/>
            <a:ahLst/>
            <a:cxnLst/>
            <a:rect l="l" t="t" r="r" b="b"/>
            <a:pathLst>
              <a:path w="770254" h="136525">
                <a:moveTo>
                  <a:pt x="82207" y="0"/>
                </a:moveTo>
                <a:lnTo>
                  <a:pt x="67271" y="0"/>
                </a:lnTo>
                <a:lnTo>
                  <a:pt x="62941" y="2730"/>
                </a:lnTo>
                <a:lnTo>
                  <a:pt x="1651" y="130771"/>
                </a:lnTo>
                <a:lnTo>
                  <a:pt x="0" y="134073"/>
                </a:lnTo>
                <a:lnTo>
                  <a:pt x="1803" y="136423"/>
                </a:lnTo>
                <a:lnTo>
                  <a:pt x="24739" y="136423"/>
                </a:lnTo>
                <a:lnTo>
                  <a:pt x="27241" y="133959"/>
                </a:lnTo>
                <a:lnTo>
                  <a:pt x="30187" y="127888"/>
                </a:lnTo>
                <a:lnTo>
                  <a:pt x="33477" y="121284"/>
                </a:lnTo>
                <a:lnTo>
                  <a:pt x="34963" y="118122"/>
                </a:lnTo>
                <a:lnTo>
                  <a:pt x="37579" y="117005"/>
                </a:lnTo>
                <a:lnTo>
                  <a:pt x="144819" y="117005"/>
                </a:lnTo>
                <a:lnTo>
                  <a:pt x="135016" y="97777"/>
                </a:lnTo>
                <a:lnTo>
                  <a:pt x="46812" y="97751"/>
                </a:lnTo>
                <a:lnTo>
                  <a:pt x="45072" y="94995"/>
                </a:lnTo>
                <a:lnTo>
                  <a:pt x="71716" y="37896"/>
                </a:lnTo>
                <a:lnTo>
                  <a:pt x="104485" y="37896"/>
                </a:lnTo>
                <a:lnTo>
                  <a:pt x="88226" y="6007"/>
                </a:lnTo>
                <a:lnTo>
                  <a:pt x="86575" y="2692"/>
                </a:lnTo>
                <a:lnTo>
                  <a:pt x="82207" y="0"/>
                </a:lnTo>
                <a:close/>
              </a:path>
              <a:path w="770254" h="136525">
                <a:moveTo>
                  <a:pt x="144819" y="117005"/>
                </a:moveTo>
                <a:lnTo>
                  <a:pt x="37579" y="117005"/>
                </a:lnTo>
                <a:lnTo>
                  <a:pt x="109207" y="117055"/>
                </a:lnTo>
                <a:lnTo>
                  <a:pt x="111582" y="117754"/>
                </a:lnTo>
                <a:lnTo>
                  <a:pt x="113398" y="121361"/>
                </a:lnTo>
                <a:lnTo>
                  <a:pt x="116674" y="127292"/>
                </a:lnTo>
                <a:lnTo>
                  <a:pt x="119913" y="133769"/>
                </a:lnTo>
                <a:lnTo>
                  <a:pt x="122656" y="136423"/>
                </a:lnTo>
                <a:lnTo>
                  <a:pt x="151676" y="136423"/>
                </a:lnTo>
                <a:lnTo>
                  <a:pt x="153289" y="133616"/>
                </a:lnTo>
                <a:lnTo>
                  <a:pt x="144819" y="117005"/>
                </a:lnTo>
                <a:close/>
              </a:path>
              <a:path w="770254" h="136525">
                <a:moveTo>
                  <a:pt x="104485" y="37896"/>
                </a:moveTo>
                <a:lnTo>
                  <a:pt x="71716" y="37896"/>
                </a:lnTo>
                <a:lnTo>
                  <a:pt x="74244" y="37922"/>
                </a:lnTo>
                <a:lnTo>
                  <a:pt x="100203" y="95021"/>
                </a:lnTo>
                <a:lnTo>
                  <a:pt x="98425" y="97777"/>
                </a:lnTo>
                <a:lnTo>
                  <a:pt x="135016" y="97777"/>
                </a:lnTo>
                <a:lnTo>
                  <a:pt x="104485" y="37896"/>
                </a:lnTo>
                <a:close/>
              </a:path>
              <a:path w="770254" h="136525">
                <a:moveTo>
                  <a:pt x="576846" y="0"/>
                </a:moveTo>
                <a:lnTo>
                  <a:pt x="552488" y="0"/>
                </a:lnTo>
                <a:lnTo>
                  <a:pt x="549465" y="2273"/>
                </a:lnTo>
                <a:lnTo>
                  <a:pt x="549465" y="134099"/>
                </a:lnTo>
                <a:lnTo>
                  <a:pt x="552488" y="136423"/>
                </a:lnTo>
                <a:lnTo>
                  <a:pt x="576199" y="136423"/>
                </a:lnTo>
                <a:lnTo>
                  <a:pt x="579201" y="134099"/>
                </a:lnTo>
                <a:lnTo>
                  <a:pt x="579234" y="3009"/>
                </a:lnTo>
                <a:lnTo>
                  <a:pt x="576846" y="0"/>
                </a:lnTo>
                <a:close/>
              </a:path>
              <a:path w="770254" h="136525">
                <a:moveTo>
                  <a:pt x="251561" y="0"/>
                </a:moveTo>
                <a:lnTo>
                  <a:pt x="176428" y="0"/>
                </a:lnTo>
                <a:lnTo>
                  <a:pt x="173405" y="3009"/>
                </a:lnTo>
                <a:lnTo>
                  <a:pt x="173405" y="134073"/>
                </a:lnTo>
                <a:lnTo>
                  <a:pt x="176428" y="136423"/>
                </a:lnTo>
                <a:lnTo>
                  <a:pt x="199859" y="136423"/>
                </a:lnTo>
                <a:lnTo>
                  <a:pt x="202882" y="134073"/>
                </a:lnTo>
                <a:lnTo>
                  <a:pt x="202946" y="81191"/>
                </a:lnTo>
                <a:lnTo>
                  <a:pt x="274123" y="81051"/>
                </a:lnTo>
                <a:lnTo>
                  <a:pt x="275158" y="78092"/>
                </a:lnTo>
                <a:lnTo>
                  <a:pt x="292798" y="72809"/>
                </a:lnTo>
                <a:lnTo>
                  <a:pt x="299542" y="66763"/>
                </a:lnTo>
                <a:lnTo>
                  <a:pt x="303976" y="61714"/>
                </a:lnTo>
                <a:lnTo>
                  <a:pt x="304456" y="60794"/>
                </a:lnTo>
                <a:lnTo>
                  <a:pt x="205994" y="60794"/>
                </a:lnTo>
                <a:lnTo>
                  <a:pt x="202971" y="57759"/>
                </a:lnTo>
                <a:lnTo>
                  <a:pt x="202971" y="25311"/>
                </a:lnTo>
                <a:lnTo>
                  <a:pt x="205994" y="22288"/>
                </a:lnTo>
                <a:lnTo>
                  <a:pt x="306091" y="22288"/>
                </a:lnTo>
                <a:lnTo>
                  <a:pt x="303187" y="16586"/>
                </a:lnTo>
                <a:lnTo>
                  <a:pt x="257606" y="126"/>
                </a:lnTo>
                <a:lnTo>
                  <a:pt x="251561" y="0"/>
                </a:lnTo>
                <a:close/>
              </a:path>
              <a:path w="770254" h="136525">
                <a:moveTo>
                  <a:pt x="274123" y="81051"/>
                </a:moveTo>
                <a:lnTo>
                  <a:pt x="237045" y="81051"/>
                </a:lnTo>
                <a:lnTo>
                  <a:pt x="241820" y="83515"/>
                </a:lnTo>
                <a:lnTo>
                  <a:pt x="275513" y="130962"/>
                </a:lnTo>
                <a:lnTo>
                  <a:pt x="278434" y="134899"/>
                </a:lnTo>
                <a:lnTo>
                  <a:pt x="281228" y="136423"/>
                </a:lnTo>
                <a:lnTo>
                  <a:pt x="309575" y="136423"/>
                </a:lnTo>
                <a:lnTo>
                  <a:pt x="310159" y="132943"/>
                </a:lnTo>
                <a:lnTo>
                  <a:pt x="273989" y="81432"/>
                </a:lnTo>
                <a:lnTo>
                  <a:pt x="274123" y="81051"/>
                </a:lnTo>
                <a:close/>
              </a:path>
              <a:path w="770254" h="136525">
                <a:moveTo>
                  <a:pt x="306091" y="22288"/>
                </a:moveTo>
                <a:lnTo>
                  <a:pt x="244792" y="22288"/>
                </a:lnTo>
                <a:lnTo>
                  <a:pt x="250850" y="22415"/>
                </a:lnTo>
                <a:lnTo>
                  <a:pt x="259219" y="22758"/>
                </a:lnTo>
                <a:lnTo>
                  <a:pt x="279958" y="38747"/>
                </a:lnTo>
                <a:lnTo>
                  <a:pt x="279958" y="44297"/>
                </a:lnTo>
                <a:lnTo>
                  <a:pt x="244792" y="60794"/>
                </a:lnTo>
                <a:lnTo>
                  <a:pt x="304456" y="60794"/>
                </a:lnTo>
                <a:lnTo>
                  <a:pt x="307143" y="55654"/>
                </a:lnTo>
                <a:lnTo>
                  <a:pt x="309043" y="48590"/>
                </a:lnTo>
                <a:lnTo>
                  <a:pt x="309676" y="40525"/>
                </a:lnTo>
                <a:lnTo>
                  <a:pt x="309676" y="33058"/>
                </a:lnTo>
                <a:lnTo>
                  <a:pt x="308381" y="26784"/>
                </a:lnTo>
                <a:lnTo>
                  <a:pt x="306091" y="22288"/>
                </a:lnTo>
                <a:close/>
              </a:path>
              <a:path w="770254" h="136525">
                <a:moveTo>
                  <a:pt x="652894" y="0"/>
                </a:moveTo>
                <a:lnTo>
                  <a:pt x="628243" y="0"/>
                </a:lnTo>
                <a:lnTo>
                  <a:pt x="626240" y="2438"/>
                </a:lnTo>
                <a:lnTo>
                  <a:pt x="626198" y="134023"/>
                </a:lnTo>
                <a:lnTo>
                  <a:pt x="628599" y="136423"/>
                </a:lnTo>
                <a:lnTo>
                  <a:pt x="650913" y="136423"/>
                </a:lnTo>
                <a:lnTo>
                  <a:pt x="653503" y="134416"/>
                </a:lnTo>
                <a:lnTo>
                  <a:pt x="653580" y="43992"/>
                </a:lnTo>
                <a:lnTo>
                  <a:pt x="655675" y="43154"/>
                </a:lnTo>
                <a:lnTo>
                  <a:pt x="696179" y="43154"/>
                </a:lnTo>
                <a:lnTo>
                  <a:pt x="656653" y="2158"/>
                </a:lnTo>
                <a:lnTo>
                  <a:pt x="652894" y="0"/>
                </a:lnTo>
                <a:close/>
              </a:path>
              <a:path w="770254" h="136525">
                <a:moveTo>
                  <a:pt x="696179" y="43154"/>
                </a:moveTo>
                <a:lnTo>
                  <a:pt x="655675" y="43154"/>
                </a:lnTo>
                <a:lnTo>
                  <a:pt x="740803" y="131660"/>
                </a:lnTo>
                <a:lnTo>
                  <a:pt x="743432" y="134289"/>
                </a:lnTo>
                <a:lnTo>
                  <a:pt x="746620" y="136423"/>
                </a:lnTo>
                <a:lnTo>
                  <a:pt x="767194" y="136423"/>
                </a:lnTo>
                <a:lnTo>
                  <a:pt x="770216" y="133400"/>
                </a:lnTo>
                <a:lnTo>
                  <a:pt x="770216" y="89636"/>
                </a:lnTo>
                <a:lnTo>
                  <a:pt x="740994" y="89636"/>
                </a:lnTo>
                <a:lnTo>
                  <a:pt x="696179" y="43154"/>
                </a:lnTo>
                <a:close/>
              </a:path>
              <a:path w="770254" h="136525">
                <a:moveTo>
                  <a:pt x="767194" y="0"/>
                </a:moveTo>
                <a:lnTo>
                  <a:pt x="746036" y="0"/>
                </a:lnTo>
                <a:lnTo>
                  <a:pt x="743038" y="2438"/>
                </a:lnTo>
                <a:lnTo>
                  <a:pt x="743089" y="88798"/>
                </a:lnTo>
                <a:lnTo>
                  <a:pt x="740994" y="89636"/>
                </a:lnTo>
                <a:lnTo>
                  <a:pt x="770216" y="89636"/>
                </a:lnTo>
                <a:lnTo>
                  <a:pt x="770216" y="3009"/>
                </a:lnTo>
                <a:lnTo>
                  <a:pt x="767194" y="0"/>
                </a:lnTo>
                <a:close/>
              </a:path>
              <a:path w="770254" h="136525">
                <a:moveTo>
                  <a:pt x="376605" y="0"/>
                </a:moveTo>
                <a:lnTo>
                  <a:pt x="347205" y="0"/>
                </a:lnTo>
                <a:lnTo>
                  <a:pt x="344170" y="3009"/>
                </a:lnTo>
                <a:lnTo>
                  <a:pt x="344170" y="133896"/>
                </a:lnTo>
                <a:lnTo>
                  <a:pt x="346595" y="136423"/>
                </a:lnTo>
                <a:lnTo>
                  <a:pt x="367652" y="136423"/>
                </a:lnTo>
                <a:lnTo>
                  <a:pt x="370332" y="134099"/>
                </a:lnTo>
                <a:lnTo>
                  <a:pt x="370448" y="52165"/>
                </a:lnTo>
                <a:lnTo>
                  <a:pt x="370522" y="40716"/>
                </a:lnTo>
                <a:lnTo>
                  <a:pt x="400530" y="40716"/>
                </a:lnTo>
                <a:lnTo>
                  <a:pt x="381533" y="5829"/>
                </a:lnTo>
                <a:lnTo>
                  <a:pt x="379971" y="2705"/>
                </a:lnTo>
                <a:lnTo>
                  <a:pt x="376605" y="0"/>
                </a:lnTo>
                <a:close/>
              </a:path>
              <a:path w="770254" h="136525">
                <a:moveTo>
                  <a:pt x="503770" y="40970"/>
                </a:moveTo>
                <a:lnTo>
                  <a:pt x="475361" y="40970"/>
                </a:lnTo>
                <a:lnTo>
                  <a:pt x="475449" y="134099"/>
                </a:lnTo>
                <a:lnTo>
                  <a:pt x="478307" y="136423"/>
                </a:lnTo>
                <a:lnTo>
                  <a:pt x="500748" y="136423"/>
                </a:lnTo>
                <a:lnTo>
                  <a:pt x="503770" y="134581"/>
                </a:lnTo>
                <a:lnTo>
                  <a:pt x="503770" y="40970"/>
                </a:lnTo>
                <a:close/>
              </a:path>
              <a:path w="770254" h="136525">
                <a:moveTo>
                  <a:pt x="400530" y="40716"/>
                </a:moveTo>
                <a:lnTo>
                  <a:pt x="370522" y="40716"/>
                </a:lnTo>
                <a:lnTo>
                  <a:pt x="378129" y="54745"/>
                </a:lnTo>
                <a:lnTo>
                  <a:pt x="420585" y="133756"/>
                </a:lnTo>
                <a:lnTo>
                  <a:pt x="424865" y="133769"/>
                </a:lnTo>
                <a:lnTo>
                  <a:pt x="426643" y="130530"/>
                </a:lnTo>
                <a:lnTo>
                  <a:pt x="453872" y="80340"/>
                </a:lnTo>
                <a:lnTo>
                  <a:pt x="422109" y="80327"/>
                </a:lnTo>
                <a:lnTo>
                  <a:pt x="400530" y="40716"/>
                </a:lnTo>
                <a:close/>
              </a:path>
              <a:path w="770254" h="136525">
                <a:moveTo>
                  <a:pt x="500748" y="0"/>
                </a:moveTo>
                <a:lnTo>
                  <a:pt x="471779" y="0"/>
                </a:lnTo>
                <a:lnTo>
                  <a:pt x="468693" y="2616"/>
                </a:lnTo>
                <a:lnTo>
                  <a:pt x="466752" y="6007"/>
                </a:lnTo>
                <a:lnTo>
                  <a:pt x="425056" y="80340"/>
                </a:lnTo>
                <a:lnTo>
                  <a:pt x="453879" y="80327"/>
                </a:lnTo>
                <a:lnTo>
                  <a:pt x="469157" y="52165"/>
                </a:lnTo>
                <a:lnTo>
                  <a:pt x="474514" y="42369"/>
                </a:lnTo>
                <a:lnTo>
                  <a:pt x="475361" y="40970"/>
                </a:lnTo>
                <a:lnTo>
                  <a:pt x="503770" y="40970"/>
                </a:lnTo>
                <a:lnTo>
                  <a:pt x="503770" y="3009"/>
                </a:lnTo>
                <a:lnTo>
                  <a:pt x="5007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93" dirty="0"/>
          </a:p>
        </p:txBody>
      </p:sp>
      <p:pic>
        <p:nvPicPr>
          <p:cNvPr id="20" name="bg 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25266" y="9541184"/>
            <a:ext cx="135176" cy="138621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6670518" y="9650213"/>
            <a:ext cx="28015" cy="31269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142" y="0"/>
                </a:moveTo>
                <a:lnTo>
                  <a:pt x="6984" y="0"/>
                </a:lnTo>
                <a:lnTo>
                  <a:pt x="0" y="6985"/>
                </a:lnTo>
                <a:lnTo>
                  <a:pt x="0" y="24142"/>
                </a:lnTo>
                <a:lnTo>
                  <a:pt x="6984" y="31127"/>
                </a:lnTo>
                <a:lnTo>
                  <a:pt x="24142" y="31127"/>
                </a:lnTo>
                <a:lnTo>
                  <a:pt x="26479" y="28790"/>
                </a:lnTo>
                <a:lnTo>
                  <a:pt x="8369" y="28790"/>
                </a:lnTo>
                <a:lnTo>
                  <a:pt x="2984" y="23012"/>
                </a:lnTo>
                <a:lnTo>
                  <a:pt x="2984" y="8102"/>
                </a:lnTo>
                <a:lnTo>
                  <a:pt x="8369" y="2324"/>
                </a:lnTo>
                <a:lnTo>
                  <a:pt x="26466" y="2324"/>
                </a:lnTo>
                <a:lnTo>
                  <a:pt x="24142" y="0"/>
                </a:lnTo>
                <a:close/>
              </a:path>
              <a:path w="31750" h="31750">
                <a:moveTo>
                  <a:pt x="26466" y="2324"/>
                </a:moveTo>
                <a:lnTo>
                  <a:pt x="22758" y="2324"/>
                </a:lnTo>
                <a:lnTo>
                  <a:pt x="28155" y="8102"/>
                </a:lnTo>
                <a:lnTo>
                  <a:pt x="28155" y="23012"/>
                </a:lnTo>
                <a:lnTo>
                  <a:pt x="22758" y="28790"/>
                </a:lnTo>
                <a:lnTo>
                  <a:pt x="26479" y="28790"/>
                </a:lnTo>
                <a:lnTo>
                  <a:pt x="31127" y="24142"/>
                </a:lnTo>
                <a:lnTo>
                  <a:pt x="31127" y="6985"/>
                </a:lnTo>
                <a:lnTo>
                  <a:pt x="26466" y="2324"/>
                </a:lnTo>
                <a:close/>
              </a:path>
              <a:path w="31750" h="31750">
                <a:moveTo>
                  <a:pt x="20777" y="6426"/>
                </a:moveTo>
                <a:lnTo>
                  <a:pt x="9613" y="6426"/>
                </a:lnTo>
                <a:lnTo>
                  <a:pt x="9613" y="24650"/>
                </a:lnTo>
                <a:lnTo>
                  <a:pt x="12598" y="24650"/>
                </a:lnTo>
                <a:lnTo>
                  <a:pt x="12598" y="16598"/>
                </a:lnTo>
                <a:lnTo>
                  <a:pt x="20993" y="16598"/>
                </a:lnTo>
                <a:lnTo>
                  <a:pt x="22847" y="14478"/>
                </a:lnTo>
                <a:lnTo>
                  <a:pt x="22847" y="14262"/>
                </a:lnTo>
                <a:lnTo>
                  <a:pt x="12598" y="14262"/>
                </a:lnTo>
                <a:lnTo>
                  <a:pt x="12598" y="8750"/>
                </a:lnTo>
                <a:lnTo>
                  <a:pt x="22847" y="8750"/>
                </a:lnTo>
                <a:lnTo>
                  <a:pt x="22847" y="8102"/>
                </a:lnTo>
                <a:lnTo>
                  <a:pt x="20777" y="6426"/>
                </a:lnTo>
                <a:close/>
              </a:path>
              <a:path w="31750" h="31750">
                <a:moveTo>
                  <a:pt x="18148" y="16598"/>
                </a:moveTo>
                <a:lnTo>
                  <a:pt x="15087" y="16598"/>
                </a:lnTo>
                <a:lnTo>
                  <a:pt x="20180" y="24650"/>
                </a:lnTo>
                <a:lnTo>
                  <a:pt x="23329" y="24650"/>
                </a:lnTo>
                <a:lnTo>
                  <a:pt x="18148" y="16598"/>
                </a:lnTo>
                <a:close/>
              </a:path>
              <a:path w="31750" h="31750">
                <a:moveTo>
                  <a:pt x="22847" y="8750"/>
                </a:moveTo>
                <a:lnTo>
                  <a:pt x="18021" y="8750"/>
                </a:lnTo>
                <a:lnTo>
                  <a:pt x="19875" y="9347"/>
                </a:lnTo>
                <a:lnTo>
                  <a:pt x="19875" y="13792"/>
                </a:lnTo>
                <a:lnTo>
                  <a:pt x="18414" y="14262"/>
                </a:lnTo>
                <a:lnTo>
                  <a:pt x="22847" y="14262"/>
                </a:lnTo>
                <a:lnTo>
                  <a:pt x="22847" y="8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93" dirty="0"/>
          </a:p>
        </p:txBody>
      </p:sp>
      <p:sp>
        <p:nvSpPr>
          <p:cNvPr id="22" name="bg object 22"/>
          <p:cNvSpPr/>
          <p:nvPr/>
        </p:nvSpPr>
        <p:spPr>
          <a:xfrm>
            <a:off x="5274385" y="525168"/>
            <a:ext cx="1583951" cy="365847"/>
          </a:xfrm>
          <a:custGeom>
            <a:avLst/>
            <a:gdLst/>
            <a:ahLst/>
            <a:cxnLst/>
            <a:rect l="l" t="t" r="r" b="b"/>
            <a:pathLst>
              <a:path w="1795145" h="371475">
                <a:moveTo>
                  <a:pt x="1794764" y="0"/>
                </a:moveTo>
                <a:lnTo>
                  <a:pt x="0" y="0"/>
                </a:lnTo>
                <a:lnTo>
                  <a:pt x="63550" y="185496"/>
                </a:lnTo>
                <a:lnTo>
                  <a:pt x="0" y="370992"/>
                </a:lnTo>
                <a:lnTo>
                  <a:pt x="1794764" y="370992"/>
                </a:lnTo>
                <a:lnTo>
                  <a:pt x="1794764" y="0"/>
                </a:lnTo>
                <a:close/>
              </a:path>
            </a:pathLst>
          </a:custGeom>
          <a:solidFill>
            <a:srgbClr val="6DCFF6"/>
          </a:solidFill>
        </p:spPr>
        <p:txBody>
          <a:bodyPr wrap="square" lIns="0" tIns="0" rIns="0" bIns="0" rtlCol="0"/>
          <a:lstStyle/>
          <a:p>
            <a:endParaRPr sz="1493" dirty="0"/>
          </a:p>
        </p:txBody>
      </p:sp>
      <p:sp>
        <p:nvSpPr>
          <p:cNvPr id="23" name="bg object 23"/>
          <p:cNvSpPr/>
          <p:nvPr/>
        </p:nvSpPr>
        <p:spPr>
          <a:xfrm>
            <a:off x="0" y="990648"/>
            <a:ext cx="6858000" cy="223885"/>
          </a:xfrm>
          <a:custGeom>
            <a:avLst/>
            <a:gdLst/>
            <a:ahLst/>
            <a:cxnLst/>
            <a:rect l="l" t="t" r="r" b="b"/>
            <a:pathLst>
              <a:path w="7772400" h="227330">
                <a:moveTo>
                  <a:pt x="25263" y="227002"/>
                </a:moveTo>
                <a:lnTo>
                  <a:pt x="0" y="200640"/>
                </a:lnTo>
              </a:path>
              <a:path w="7772400" h="227330">
                <a:moveTo>
                  <a:pt x="123421" y="227002"/>
                </a:moveTo>
                <a:lnTo>
                  <a:pt x="0" y="98213"/>
                </a:lnTo>
              </a:path>
              <a:path w="7772400" h="227330">
                <a:moveTo>
                  <a:pt x="221579" y="227002"/>
                </a:moveTo>
                <a:lnTo>
                  <a:pt x="30177" y="27276"/>
                </a:lnTo>
              </a:path>
              <a:path w="7772400" h="227330">
                <a:moveTo>
                  <a:pt x="319738" y="227002"/>
                </a:moveTo>
                <a:lnTo>
                  <a:pt x="128004" y="26931"/>
                </a:lnTo>
              </a:path>
              <a:path w="7772400" h="227330">
                <a:moveTo>
                  <a:pt x="417896" y="227002"/>
                </a:moveTo>
                <a:lnTo>
                  <a:pt x="225832" y="26586"/>
                </a:lnTo>
              </a:path>
              <a:path w="7772400" h="227330">
                <a:moveTo>
                  <a:pt x="516054" y="227002"/>
                </a:moveTo>
                <a:lnTo>
                  <a:pt x="323659" y="26241"/>
                </a:lnTo>
              </a:path>
              <a:path w="7772400" h="227330">
                <a:moveTo>
                  <a:pt x="614213" y="227002"/>
                </a:moveTo>
                <a:lnTo>
                  <a:pt x="421487" y="25895"/>
                </a:lnTo>
              </a:path>
              <a:path w="7772400" h="227330">
                <a:moveTo>
                  <a:pt x="712371" y="227002"/>
                </a:moveTo>
                <a:lnTo>
                  <a:pt x="519314" y="25550"/>
                </a:lnTo>
              </a:path>
              <a:path w="7772400" h="227330">
                <a:moveTo>
                  <a:pt x="810529" y="227002"/>
                </a:moveTo>
                <a:lnTo>
                  <a:pt x="617141" y="25205"/>
                </a:lnTo>
              </a:path>
              <a:path w="7772400" h="227330">
                <a:moveTo>
                  <a:pt x="908688" y="227002"/>
                </a:moveTo>
                <a:lnTo>
                  <a:pt x="714969" y="24859"/>
                </a:lnTo>
              </a:path>
              <a:path w="7772400" h="227330">
                <a:moveTo>
                  <a:pt x="1006850" y="227002"/>
                </a:moveTo>
                <a:lnTo>
                  <a:pt x="812800" y="24514"/>
                </a:lnTo>
              </a:path>
              <a:path w="7772400" h="227330">
                <a:moveTo>
                  <a:pt x="1105017" y="227002"/>
                </a:moveTo>
                <a:lnTo>
                  <a:pt x="910636" y="24169"/>
                </a:lnTo>
              </a:path>
              <a:path w="7772400" h="227330">
                <a:moveTo>
                  <a:pt x="1203175" y="227002"/>
                </a:moveTo>
                <a:lnTo>
                  <a:pt x="1008464" y="23824"/>
                </a:lnTo>
              </a:path>
              <a:path w="7772400" h="227330">
                <a:moveTo>
                  <a:pt x="1301333" y="227002"/>
                </a:moveTo>
                <a:lnTo>
                  <a:pt x="1106291" y="23478"/>
                </a:lnTo>
              </a:path>
              <a:path w="7772400" h="227330">
                <a:moveTo>
                  <a:pt x="1399492" y="227002"/>
                </a:moveTo>
                <a:lnTo>
                  <a:pt x="1204119" y="23133"/>
                </a:lnTo>
              </a:path>
              <a:path w="7772400" h="227330">
                <a:moveTo>
                  <a:pt x="1497650" y="227002"/>
                </a:moveTo>
                <a:lnTo>
                  <a:pt x="1301946" y="22788"/>
                </a:lnTo>
              </a:path>
              <a:path w="7772400" h="227330">
                <a:moveTo>
                  <a:pt x="1595808" y="227002"/>
                </a:moveTo>
                <a:lnTo>
                  <a:pt x="1399773" y="22443"/>
                </a:lnTo>
              </a:path>
              <a:path w="7772400" h="227330">
                <a:moveTo>
                  <a:pt x="1693967" y="227002"/>
                </a:moveTo>
                <a:lnTo>
                  <a:pt x="1497601" y="22097"/>
                </a:lnTo>
              </a:path>
              <a:path w="7772400" h="227330">
                <a:moveTo>
                  <a:pt x="1792125" y="227002"/>
                </a:moveTo>
                <a:lnTo>
                  <a:pt x="1595428" y="21752"/>
                </a:lnTo>
              </a:path>
              <a:path w="7772400" h="227330">
                <a:moveTo>
                  <a:pt x="1890287" y="227002"/>
                </a:moveTo>
                <a:lnTo>
                  <a:pt x="1693260" y="21407"/>
                </a:lnTo>
              </a:path>
              <a:path w="7772400" h="227330">
                <a:moveTo>
                  <a:pt x="1988445" y="227002"/>
                </a:moveTo>
                <a:lnTo>
                  <a:pt x="1791087" y="21061"/>
                </a:lnTo>
              </a:path>
              <a:path w="7772400" h="227330">
                <a:moveTo>
                  <a:pt x="2086604" y="227002"/>
                </a:moveTo>
                <a:lnTo>
                  <a:pt x="1888914" y="20716"/>
                </a:lnTo>
              </a:path>
              <a:path w="7772400" h="227330">
                <a:moveTo>
                  <a:pt x="2184771" y="227002"/>
                </a:moveTo>
                <a:lnTo>
                  <a:pt x="1986750" y="20371"/>
                </a:lnTo>
              </a:path>
              <a:path w="7772400" h="227330">
                <a:moveTo>
                  <a:pt x="2282929" y="227002"/>
                </a:moveTo>
                <a:lnTo>
                  <a:pt x="2084578" y="20026"/>
                </a:lnTo>
              </a:path>
              <a:path w="7772400" h="227330">
                <a:moveTo>
                  <a:pt x="2381087" y="227002"/>
                </a:moveTo>
                <a:lnTo>
                  <a:pt x="2182405" y="19680"/>
                </a:lnTo>
              </a:path>
              <a:path w="7772400" h="227330">
                <a:moveTo>
                  <a:pt x="2479246" y="227002"/>
                </a:moveTo>
                <a:lnTo>
                  <a:pt x="2280233" y="19335"/>
                </a:lnTo>
              </a:path>
              <a:path w="7772400" h="227330">
                <a:moveTo>
                  <a:pt x="2577404" y="227002"/>
                </a:moveTo>
                <a:lnTo>
                  <a:pt x="2378060" y="18990"/>
                </a:lnTo>
              </a:path>
              <a:path w="7772400" h="227330">
                <a:moveTo>
                  <a:pt x="2675562" y="227002"/>
                </a:moveTo>
                <a:lnTo>
                  <a:pt x="2475888" y="18644"/>
                </a:lnTo>
              </a:path>
              <a:path w="7772400" h="227330">
                <a:moveTo>
                  <a:pt x="2773721" y="227002"/>
                </a:moveTo>
                <a:lnTo>
                  <a:pt x="2573715" y="18299"/>
                </a:lnTo>
              </a:path>
              <a:path w="7772400" h="227330">
                <a:moveTo>
                  <a:pt x="2871879" y="227002"/>
                </a:moveTo>
                <a:lnTo>
                  <a:pt x="2671542" y="17954"/>
                </a:lnTo>
              </a:path>
              <a:path w="7772400" h="227330">
                <a:moveTo>
                  <a:pt x="2970041" y="227002"/>
                </a:moveTo>
                <a:lnTo>
                  <a:pt x="2769374" y="17609"/>
                </a:lnTo>
              </a:path>
              <a:path w="7772400" h="227330">
                <a:moveTo>
                  <a:pt x="3068199" y="227002"/>
                </a:moveTo>
                <a:lnTo>
                  <a:pt x="2867201" y="17263"/>
                </a:lnTo>
              </a:path>
              <a:path w="7772400" h="227330">
                <a:moveTo>
                  <a:pt x="3166358" y="227002"/>
                </a:moveTo>
                <a:lnTo>
                  <a:pt x="2965029" y="16918"/>
                </a:lnTo>
              </a:path>
              <a:path w="7772400" h="227330">
                <a:moveTo>
                  <a:pt x="3264525" y="227002"/>
                </a:moveTo>
                <a:lnTo>
                  <a:pt x="3062865" y="16573"/>
                </a:lnTo>
              </a:path>
              <a:path w="7772400" h="227330">
                <a:moveTo>
                  <a:pt x="3362683" y="227002"/>
                </a:moveTo>
                <a:lnTo>
                  <a:pt x="3160692" y="16228"/>
                </a:lnTo>
              </a:path>
              <a:path w="7772400" h="227330">
                <a:moveTo>
                  <a:pt x="3460841" y="227002"/>
                </a:moveTo>
                <a:lnTo>
                  <a:pt x="3258520" y="15882"/>
                </a:lnTo>
              </a:path>
              <a:path w="7772400" h="227330">
                <a:moveTo>
                  <a:pt x="3559000" y="227002"/>
                </a:moveTo>
                <a:lnTo>
                  <a:pt x="3356347" y="15537"/>
                </a:lnTo>
              </a:path>
              <a:path w="7772400" h="227330">
                <a:moveTo>
                  <a:pt x="3657158" y="227002"/>
                </a:moveTo>
                <a:lnTo>
                  <a:pt x="3454174" y="15192"/>
                </a:lnTo>
              </a:path>
              <a:path w="7772400" h="227330">
                <a:moveTo>
                  <a:pt x="3755316" y="227002"/>
                </a:moveTo>
                <a:lnTo>
                  <a:pt x="3552002" y="14846"/>
                </a:lnTo>
              </a:path>
              <a:path w="7772400" h="227330">
                <a:moveTo>
                  <a:pt x="3853475" y="227002"/>
                </a:moveTo>
                <a:lnTo>
                  <a:pt x="3649829" y="14501"/>
                </a:lnTo>
              </a:path>
              <a:path w="7772400" h="227330">
                <a:moveTo>
                  <a:pt x="3951633" y="227002"/>
                </a:moveTo>
                <a:lnTo>
                  <a:pt x="3747657" y="14156"/>
                </a:lnTo>
              </a:path>
              <a:path w="7772400" h="227330">
                <a:moveTo>
                  <a:pt x="4049791" y="227002"/>
                </a:moveTo>
                <a:lnTo>
                  <a:pt x="3845484" y="13811"/>
                </a:lnTo>
              </a:path>
              <a:path w="7772400" h="227330">
                <a:moveTo>
                  <a:pt x="4147953" y="227002"/>
                </a:moveTo>
                <a:lnTo>
                  <a:pt x="3943315" y="13465"/>
                </a:lnTo>
              </a:path>
              <a:path w="7772400" h="227330">
                <a:moveTo>
                  <a:pt x="4246108" y="227002"/>
                </a:moveTo>
                <a:lnTo>
                  <a:pt x="4041139" y="13120"/>
                </a:lnTo>
              </a:path>
              <a:path w="7772400" h="227330">
                <a:moveTo>
                  <a:pt x="4344279" y="227002"/>
                </a:moveTo>
                <a:lnTo>
                  <a:pt x="4138979" y="12775"/>
                </a:lnTo>
              </a:path>
              <a:path w="7772400" h="227330">
                <a:moveTo>
                  <a:pt x="4442437" y="227002"/>
                </a:moveTo>
                <a:lnTo>
                  <a:pt x="4236806" y="12429"/>
                </a:lnTo>
              </a:path>
              <a:path w="7772400" h="227330">
                <a:moveTo>
                  <a:pt x="4540595" y="227002"/>
                </a:moveTo>
                <a:lnTo>
                  <a:pt x="4334634" y="12084"/>
                </a:lnTo>
              </a:path>
              <a:path w="7772400" h="227330">
                <a:moveTo>
                  <a:pt x="4638754" y="227002"/>
                </a:moveTo>
                <a:lnTo>
                  <a:pt x="4432461" y="11739"/>
                </a:lnTo>
              </a:path>
              <a:path w="7772400" h="227330">
                <a:moveTo>
                  <a:pt x="4736912" y="227002"/>
                </a:moveTo>
                <a:lnTo>
                  <a:pt x="4530289" y="11394"/>
                </a:lnTo>
              </a:path>
              <a:path w="7772400" h="227330">
                <a:moveTo>
                  <a:pt x="4835070" y="227002"/>
                </a:moveTo>
                <a:lnTo>
                  <a:pt x="4628116" y="11048"/>
                </a:lnTo>
              </a:path>
              <a:path w="7772400" h="227330">
                <a:moveTo>
                  <a:pt x="4933229" y="227002"/>
                </a:moveTo>
                <a:lnTo>
                  <a:pt x="4725943" y="10703"/>
                </a:lnTo>
              </a:path>
              <a:path w="7772400" h="227330">
                <a:moveTo>
                  <a:pt x="5031387" y="227002"/>
                </a:moveTo>
                <a:lnTo>
                  <a:pt x="4823771" y="10358"/>
                </a:lnTo>
              </a:path>
              <a:path w="7772400" h="227330">
                <a:moveTo>
                  <a:pt x="5129545" y="227002"/>
                </a:moveTo>
                <a:lnTo>
                  <a:pt x="4921598" y="10013"/>
                </a:lnTo>
              </a:path>
              <a:path w="7772400" h="227330">
                <a:moveTo>
                  <a:pt x="5227707" y="227002"/>
                </a:moveTo>
                <a:lnTo>
                  <a:pt x="5019430" y="9667"/>
                </a:lnTo>
              </a:path>
              <a:path w="7772400" h="227330">
                <a:moveTo>
                  <a:pt x="5325866" y="227002"/>
                </a:moveTo>
                <a:lnTo>
                  <a:pt x="5117257" y="9322"/>
                </a:lnTo>
              </a:path>
              <a:path w="7772400" h="227330">
                <a:moveTo>
                  <a:pt x="5424033" y="227002"/>
                </a:moveTo>
                <a:lnTo>
                  <a:pt x="5215093" y="8977"/>
                </a:lnTo>
              </a:path>
              <a:path w="7772400" h="227330">
                <a:moveTo>
                  <a:pt x="5522191" y="227002"/>
                </a:moveTo>
                <a:lnTo>
                  <a:pt x="5312921" y="8631"/>
                </a:lnTo>
              </a:path>
              <a:path w="7772400" h="227330">
                <a:moveTo>
                  <a:pt x="5620349" y="227002"/>
                </a:moveTo>
                <a:lnTo>
                  <a:pt x="5410748" y="8286"/>
                </a:lnTo>
              </a:path>
              <a:path w="7772400" h="227330">
                <a:moveTo>
                  <a:pt x="5718508" y="227002"/>
                </a:moveTo>
                <a:lnTo>
                  <a:pt x="5508575" y="7941"/>
                </a:lnTo>
              </a:path>
              <a:path w="7772400" h="227330">
                <a:moveTo>
                  <a:pt x="5816666" y="227002"/>
                </a:moveTo>
                <a:lnTo>
                  <a:pt x="5606403" y="7596"/>
                </a:lnTo>
              </a:path>
              <a:path w="7772400" h="227330">
                <a:moveTo>
                  <a:pt x="5914824" y="227002"/>
                </a:moveTo>
                <a:lnTo>
                  <a:pt x="5704230" y="7250"/>
                </a:lnTo>
              </a:path>
              <a:path w="7772400" h="227330">
                <a:moveTo>
                  <a:pt x="6012983" y="227002"/>
                </a:moveTo>
                <a:lnTo>
                  <a:pt x="5802058" y="6905"/>
                </a:lnTo>
              </a:path>
              <a:path w="7772400" h="227330">
                <a:moveTo>
                  <a:pt x="6111141" y="227002"/>
                </a:moveTo>
                <a:lnTo>
                  <a:pt x="5899885" y="6560"/>
                </a:lnTo>
              </a:path>
              <a:path w="7772400" h="227330">
                <a:moveTo>
                  <a:pt x="6209299" y="227002"/>
                </a:moveTo>
                <a:lnTo>
                  <a:pt x="5997712" y="6215"/>
                </a:lnTo>
              </a:path>
              <a:path w="7772400" h="227330">
                <a:moveTo>
                  <a:pt x="6307461" y="227002"/>
                </a:moveTo>
                <a:lnTo>
                  <a:pt x="6095544" y="5869"/>
                </a:lnTo>
              </a:path>
              <a:path w="7772400" h="227330">
                <a:moveTo>
                  <a:pt x="6405620" y="227002"/>
                </a:moveTo>
                <a:lnTo>
                  <a:pt x="6193371" y="5524"/>
                </a:lnTo>
              </a:path>
              <a:path w="7772400" h="227330">
                <a:moveTo>
                  <a:pt x="6503778" y="227002"/>
                </a:moveTo>
                <a:lnTo>
                  <a:pt x="6291199" y="5179"/>
                </a:lnTo>
              </a:path>
              <a:path w="7772400" h="227330">
                <a:moveTo>
                  <a:pt x="6601945" y="227002"/>
                </a:moveTo>
                <a:lnTo>
                  <a:pt x="6389035" y="4833"/>
                </a:lnTo>
              </a:path>
              <a:path w="7772400" h="227330">
                <a:moveTo>
                  <a:pt x="6700103" y="227002"/>
                </a:moveTo>
                <a:lnTo>
                  <a:pt x="6486862" y="4488"/>
                </a:lnTo>
              </a:path>
              <a:path w="7772400" h="227330">
                <a:moveTo>
                  <a:pt x="6798262" y="227002"/>
                </a:moveTo>
                <a:lnTo>
                  <a:pt x="6584690" y="4143"/>
                </a:lnTo>
              </a:path>
              <a:path w="7772400" h="227330">
                <a:moveTo>
                  <a:pt x="6896420" y="227002"/>
                </a:moveTo>
                <a:lnTo>
                  <a:pt x="6682517" y="3798"/>
                </a:lnTo>
              </a:path>
              <a:path w="7772400" h="227330">
                <a:moveTo>
                  <a:pt x="6994578" y="227002"/>
                </a:moveTo>
                <a:lnTo>
                  <a:pt x="6780344" y="3452"/>
                </a:lnTo>
              </a:path>
              <a:path w="7772400" h="227330">
                <a:moveTo>
                  <a:pt x="7092737" y="227002"/>
                </a:moveTo>
                <a:lnTo>
                  <a:pt x="6878172" y="3107"/>
                </a:lnTo>
              </a:path>
              <a:path w="7772400" h="227330">
                <a:moveTo>
                  <a:pt x="7190895" y="227002"/>
                </a:moveTo>
                <a:lnTo>
                  <a:pt x="6975999" y="2762"/>
                </a:lnTo>
              </a:path>
              <a:path w="7772400" h="227330">
                <a:moveTo>
                  <a:pt x="7289053" y="227002"/>
                </a:moveTo>
                <a:lnTo>
                  <a:pt x="7073827" y="2416"/>
                </a:lnTo>
              </a:path>
              <a:path w="7772400" h="227330">
                <a:moveTo>
                  <a:pt x="7387215" y="227002"/>
                </a:moveTo>
                <a:lnTo>
                  <a:pt x="7171658" y="2071"/>
                </a:lnTo>
              </a:path>
              <a:path w="7772400" h="227330">
                <a:moveTo>
                  <a:pt x="7485374" y="227002"/>
                </a:moveTo>
                <a:lnTo>
                  <a:pt x="7269486" y="1726"/>
                </a:lnTo>
              </a:path>
              <a:path w="7772400" h="227330">
                <a:moveTo>
                  <a:pt x="7583532" y="227002"/>
                </a:moveTo>
                <a:lnTo>
                  <a:pt x="7367313" y="1381"/>
                </a:lnTo>
              </a:path>
              <a:path w="7772400" h="227330">
                <a:moveTo>
                  <a:pt x="7681699" y="227002"/>
                </a:moveTo>
                <a:lnTo>
                  <a:pt x="7465149" y="1035"/>
                </a:lnTo>
              </a:path>
              <a:path w="7772400" h="227330">
                <a:moveTo>
                  <a:pt x="7772400" y="219219"/>
                </a:moveTo>
                <a:lnTo>
                  <a:pt x="7562976" y="690"/>
                </a:lnTo>
              </a:path>
              <a:path w="7772400" h="227330">
                <a:moveTo>
                  <a:pt x="7772400" y="116793"/>
                </a:moveTo>
                <a:lnTo>
                  <a:pt x="7660804" y="345"/>
                </a:lnTo>
              </a:path>
              <a:path w="7772400" h="227330">
                <a:moveTo>
                  <a:pt x="7772400" y="14366"/>
                </a:moveTo>
                <a:lnTo>
                  <a:pt x="7758631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493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900" y="396240"/>
            <a:ext cx="6172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278380"/>
            <a:ext cx="6172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88330" y="9567484"/>
            <a:ext cx="2880472" cy="950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8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206">
              <a:spcBef>
                <a:spcPts val="26"/>
              </a:spcBef>
            </a:pPr>
            <a:r>
              <a:rPr lang="en-GB" spc="-4" dirty="0"/>
              <a:t>Confidential</a:t>
            </a:r>
            <a:r>
              <a:rPr lang="en-GB" spc="-13" dirty="0"/>
              <a:t> </a:t>
            </a:r>
            <a:r>
              <a:rPr lang="en-GB" dirty="0"/>
              <a:t>–</a:t>
            </a:r>
            <a:r>
              <a:rPr lang="en-GB" spc="-40" dirty="0"/>
              <a:t> </a:t>
            </a:r>
            <a:r>
              <a:rPr lang="en-GB" dirty="0"/>
              <a:t>Authorized</a:t>
            </a:r>
            <a:r>
              <a:rPr lang="en-GB" spc="-4" dirty="0"/>
              <a:t> dealers</a:t>
            </a:r>
            <a:r>
              <a:rPr lang="en-GB" spc="-9" dirty="0"/>
              <a:t> </a:t>
            </a:r>
            <a:r>
              <a:rPr lang="en-GB" spc="-4" dirty="0"/>
              <a:t>and</a:t>
            </a:r>
            <a:r>
              <a:rPr lang="en-GB" spc="-13" dirty="0"/>
              <a:t> </a:t>
            </a:r>
            <a:r>
              <a:rPr lang="en-GB" spc="-4" dirty="0"/>
              <a:t>distributors</a:t>
            </a:r>
            <a:r>
              <a:rPr lang="en-GB" spc="-9" dirty="0"/>
              <a:t> </a:t>
            </a:r>
            <a:r>
              <a:rPr lang="en-GB" spc="-13" dirty="0"/>
              <a:t>only.</a:t>
            </a:r>
            <a:r>
              <a:rPr lang="en-GB" spc="-4" dirty="0"/>
              <a:t> Redistribution</a:t>
            </a:r>
            <a:r>
              <a:rPr lang="en-GB" spc="-13" dirty="0"/>
              <a:t> </a:t>
            </a:r>
            <a:r>
              <a:rPr lang="en-GB" spc="-4" dirty="0"/>
              <a:t>is</a:t>
            </a:r>
            <a:r>
              <a:rPr lang="en-GB" spc="-9" dirty="0"/>
              <a:t> </a:t>
            </a:r>
            <a:r>
              <a:rPr lang="en-GB" spc="-4" dirty="0"/>
              <a:t>prohibited.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2580"/>
            <a:ext cx="1577340" cy="2603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68088" y="9555129"/>
            <a:ext cx="437589" cy="1357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8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3619">
              <a:spcBef>
                <a:spcPts val="4"/>
              </a:spcBef>
            </a:pPr>
            <a:fld id="{81D60167-4931-47E6-BA6A-407CBD079E47}" type="slidenum">
              <a:rPr lang="en-GB" smtClean="0"/>
              <a:pPr marL="33619">
                <a:spcBef>
                  <a:spcPts val="4"/>
                </a:spcBef>
              </a:pPr>
              <a:t>‹#›</a:t>
            </a:fld>
            <a:r>
              <a:rPr lang="en-GB" spc="-35" dirty="0"/>
              <a:t> </a:t>
            </a:r>
            <a:r>
              <a:rPr lang="en-GB" b="0" spc="-4" dirty="0"/>
              <a:t>of</a:t>
            </a:r>
            <a:r>
              <a:rPr lang="en-GB" b="0" spc="-35" dirty="0"/>
              <a:t> </a:t>
            </a:r>
            <a:r>
              <a:rPr lang="en-GB" spc="-53" dirty="0"/>
              <a:t>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jpe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1.png"/><Relationship Id="rId3" Type="http://schemas.openxmlformats.org/officeDocument/2006/relationships/image" Target="../media/image36.png"/><Relationship Id="rId21" Type="http://schemas.openxmlformats.org/officeDocument/2006/relationships/image" Target="../media/image53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1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0938" y="2073797"/>
            <a:ext cx="1173816" cy="318807"/>
          </a:xfrm>
          <a:custGeom>
            <a:avLst/>
            <a:gdLst/>
            <a:ahLst/>
            <a:cxnLst/>
            <a:rect l="l" t="t" r="r" b="b"/>
            <a:pathLst>
              <a:path w="1330325" h="361314">
                <a:moveTo>
                  <a:pt x="734923" y="173672"/>
                </a:moveTo>
                <a:lnTo>
                  <a:pt x="695388" y="173672"/>
                </a:lnTo>
                <a:lnTo>
                  <a:pt x="691311" y="177736"/>
                </a:lnTo>
                <a:lnTo>
                  <a:pt x="691311" y="353720"/>
                </a:lnTo>
                <a:lnTo>
                  <a:pt x="694588" y="357123"/>
                </a:lnTo>
                <a:lnTo>
                  <a:pt x="722896" y="357123"/>
                </a:lnTo>
                <a:lnTo>
                  <a:pt x="726490" y="353987"/>
                </a:lnTo>
                <a:lnTo>
                  <a:pt x="726566" y="277342"/>
                </a:lnTo>
                <a:lnTo>
                  <a:pt x="726645" y="243817"/>
                </a:lnTo>
                <a:lnTo>
                  <a:pt x="726744" y="228422"/>
                </a:lnTo>
                <a:lnTo>
                  <a:pt x="767090" y="228422"/>
                </a:lnTo>
                <a:lnTo>
                  <a:pt x="741565" y="181521"/>
                </a:lnTo>
                <a:lnTo>
                  <a:pt x="739457" y="177317"/>
                </a:lnTo>
                <a:lnTo>
                  <a:pt x="734923" y="173672"/>
                </a:lnTo>
                <a:close/>
              </a:path>
              <a:path w="1330325" h="361314">
                <a:moveTo>
                  <a:pt x="905916" y="228765"/>
                </a:moveTo>
                <a:lnTo>
                  <a:pt x="867714" y="228765"/>
                </a:lnTo>
                <a:lnTo>
                  <a:pt x="867841" y="353987"/>
                </a:lnTo>
                <a:lnTo>
                  <a:pt x="871677" y="357123"/>
                </a:lnTo>
                <a:lnTo>
                  <a:pt x="901852" y="357123"/>
                </a:lnTo>
                <a:lnTo>
                  <a:pt x="905916" y="354647"/>
                </a:lnTo>
                <a:lnTo>
                  <a:pt x="905916" y="228765"/>
                </a:lnTo>
                <a:close/>
              </a:path>
              <a:path w="1330325" h="361314">
                <a:moveTo>
                  <a:pt x="767090" y="228422"/>
                </a:moveTo>
                <a:lnTo>
                  <a:pt x="726744" y="228422"/>
                </a:lnTo>
                <a:lnTo>
                  <a:pt x="736982" y="247287"/>
                </a:lnTo>
                <a:lnTo>
                  <a:pt x="755499" y="281711"/>
                </a:lnTo>
                <a:lnTo>
                  <a:pt x="794067" y="353542"/>
                </a:lnTo>
                <a:lnTo>
                  <a:pt x="799827" y="353542"/>
                </a:lnTo>
                <a:lnTo>
                  <a:pt x="802208" y="349186"/>
                </a:lnTo>
                <a:lnTo>
                  <a:pt x="838821" y="281711"/>
                </a:lnTo>
                <a:lnTo>
                  <a:pt x="796112" y="281698"/>
                </a:lnTo>
                <a:lnTo>
                  <a:pt x="767090" y="228422"/>
                </a:lnTo>
                <a:close/>
              </a:path>
              <a:path w="1330325" h="361314">
                <a:moveTo>
                  <a:pt x="901852" y="173672"/>
                </a:moveTo>
                <a:lnTo>
                  <a:pt x="862901" y="173672"/>
                </a:lnTo>
                <a:lnTo>
                  <a:pt x="858748" y="177190"/>
                </a:lnTo>
                <a:lnTo>
                  <a:pt x="856284" y="181521"/>
                </a:lnTo>
                <a:lnTo>
                  <a:pt x="800074" y="281711"/>
                </a:lnTo>
                <a:lnTo>
                  <a:pt x="838828" y="281698"/>
                </a:lnTo>
                <a:lnTo>
                  <a:pt x="859383" y="243817"/>
                </a:lnTo>
                <a:lnTo>
                  <a:pt x="866584" y="230646"/>
                </a:lnTo>
                <a:lnTo>
                  <a:pt x="867714" y="228765"/>
                </a:lnTo>
                <a:lnTo>
                  <a:pt x="905916" y="228765"/>
                </a:lnTo>
                <a:lnTo>
                  <a:pt x="905916" y="177736"/>
                </a:lnTo>
                <a:lnTo>
                  <a:pt x="901852" y="173672"/>
                </a:lnTo>
                <a:close/>
              </a:path>
              <a:path w="1330325" h="361314">
                <a:moveTo>
                  <a:pt x="339064" y="173672"/>
                </a:moveTo>
                <a:lnTo>
                  <a:pt x="318985" y="173672"/>
                </a:lnTo>
                <a:lnTo>
                  <a:pt x="313169" y="177355"/>
                </a:lnTo>
                <a:lnTo>
                  <a:pt x="230759" y="349516"/>
                </a:lnTo>
                <a:lnTo>
                  <a:pt x="228523" y="353948"/>
                </a:lnTo>
                <a:lnTo>
                  <a:pt x="230949" y="357123"/>
                </a:lnTo>
                <a:lnTo>
                  <a:pt x="261797" y="357123"/>
                </a:lnTo>
                <a:lnTo>
                  <a:pt x="265150" y="353796"/>
                </a:lnTo>
                <a:lnTo>
                  <a:pt x="269125" y="345630"/>
                </a:lnTo>
                <a:lnTo>
                  <a:pt x="273545" y="336765"/>
                </a:lnTo>
                <a:lnTo>
                  <a:pt x="275539" y="332511"/>
                </a:lnTo>
                <a:lnTo>
                  <a:pt x="279069" y="331012"/>
                </a:lnTo>
                <a:lnTo>
                  <a:pt x="423267" y="331012"/>
                </a:lnTo>
                <a:lnTo>
                  <a:pt x="410084" y="305155"/>
                </a:lnTo>
                <a:lnTo>
                  <a:pt x="355917" y="305155"/>
                </a:lnTo>
                <a:lnTo>
                  <a:pt x="291477" y="305117"/>
                </a:lnTo>
                <a:lnTo>
                  <a:pt x="289140" y="301409"/>
                </a:lnTo>
                <a:lnTo>
                  <a:pt x="324967" y="224637"/>
                </a:lnTo>
                <a:lnTo>
                  <a:pt x="369033" y="224637"/>
                </a:lnTo>
                <a:lnTo>
                  <a:pt x="347167" y="181749"/>
                </a:lnTo>
                <a:lnTo>
                  <a:pt x="344957" y="177304"/>
                </a:lnTo>
                <a:lnTo>
                  <a:pt x="339064" y="173672"/>
                </a:lnTo>
                <a:close/>
              </a:path>
              <a:path w="1330325" h="361314">
                <a:moveTo>
                  <a:pt x="423267" y="331012"/>
                </a:moveTo>
                <a:lnTo>
                  <a:pt x="279069" y="331012"/>
                </a:lnTo>
                <a:lnTo>
                  <a:pt x="370395" y="331063"/>
                </a:lnTo>
                <a:lnTo>
                  <a:pt x="375373" y="331063"/>
                </a:lnTo>
                <a:lnTo>
                  <a:pt x="378574" y="332016"/>
                </a:lnTo>
                <a:lnTo>
                  <a:pt x="381000" y="336867"/>
                </a:lnTo>
                <a:lnTo>
                  <a:pt x="385419" y="344843"/>
                </a:lnTo>
                <a:lnTo>
                  <a:pt x="389775" y="353555"/>
                </a:lnTo>
                <a:lnTo>
                  <a:pt x="393458" y="357123"/>
                </a:lnTo>
                <a:lnTo>
                  <a:pt x="432473" y="357123"/>
                </a:lnTo>
                <a:lnTo>
                  <a:pt x="434657" y="353352"/>
                </a:lnTo>
                <a:lnTo>
                  <a:pt x="423267" y="331012"/>
                </a:lnTo>
                <a:close/>
              </a:path>
              <a:path w="1330325" h="361314">
                <a:moveTo>
                  <a:pt x="369033" y="224637"/>
                </a:moveTo>
                <a:lnTo>
                  <a:pt x="324967" y="224637"/>
                </a:lnTo>
                <a:lnTo>
                  <a:pt x="328371" y="224662"/>
                </a:lnTo>
                <a:lnTo>
                  <a:pt x="363270" y="301459"/>
                </a:lnTo>
                <a:lnTo>
                  <a:pt x="360883" y="305155"/>
                </a:lnTo>
                <a:lnTo>
                  <a:pt x="410084" y="305155"/>
                </a:lnTo>
                <a:lnTo>
                  <a:pt x="369033" y="224637"/>
                </a:lnTo>
                <a:close/>
              </a:path>
              <a:path w="1330325" h="361314">
                <a:moveTo>
                  <a:pt x="566788" y="173672"/>
                </a:moveTo>
                <a:lnTo>
                  <a:pt x="465772" y="173672"/>
                </a:lnTo>
                <a:lnTo>
                  <a:pt x="461695" y="177736"/>
                </a:lnTo>
                <a:lnTo>
                  <a:pt x="461695" y="353948"/>
                </a:lnTo>
                <a:lnTo>
                  <a:pt x="465772" y="357123"/>
                </a:lnTo>
                <a:lnTo>
                  <a:pt x="497268" y="357123"/>
                </a:lnTo>
                <a:lnTo>
                  <a:pt x="501332" y="353948"/>
                </a:lnTo>
                <a:lnTo>
                  <a:pt x="501421" y="282841"/>
                </a:lnTo>
                <a:lnTo>
                  <a:pt x="597128" y="282663"/>
                </a:lnTo>
                <a:lnTo>
                  <a:pt x="598525" y="278676"/>
                </a:lnTo>
                <a:lnTo>
                  <a:pt x="614384" y="273851"/>
                </a:lnTo>
                <a:lnTo>
                  <a:pt x="637911" y="255422"/>
                </a:lnTo>
                <a:lnTo>
                  <a:pt x="505523" y="255422"/>
                </a:lnTo>
                <a:lnTo>
                  <a:pt x="501446" y="251345"/>
                </a:lnTo>
                <a:lnTo>
                  <a:pt x="501446" y="207708"/>
                </a:lnTo>
                <a:lnTo>
                  <a:pt x="505523" y="203644"/>
                </a:lnTo>
                <a:lnTo>
                  <a:pt x="640041" y="203644"/>
                </a:lnTo>
                <a:lnTo>
                  <a:pt x="639699" y="202831"/>
                </a:lnTo>
                <a:lnTo>
                  <a:pt x="592162" y="174663"/>
                </a:lnTo>
                <a:lnTo>
                  <a:pt x="574916" y="173862"/>
                </a:lnTo>
                <a:lnTo>
                  <a:pt x="566788" y="173672"/>
                </a:lnTo>
                <a:close/>
              </a:path>
              <a:path w="1330325" h="361314">
                <a:moveTo>
                  <a:pt x="597128" y="282663"/>
                </a:moveTo>
                <a:lnTo>
                  <a:pt x="547281" y="282663"/>
                </a:lnTo>
                <a:lnTo>
                  <a:pt x="553694" y="285978"/>
                </a:lnTo>
                <a:lnTo>
                  <a:pt x="598995" y="349783"/>
                </a:lnTo>
                <a:lnTo>
                  <a:pt x="602932" y="355066"/>
                </a:lnTo>
                <a:lnTo>
                  <a:pt x="606679" y="357123"/>
                </a:lnTo>
                <a:lnTo>
                  <a:pt x="644804" y="357123"/>
                </a:lnTo>
                <a:lnTo>
                  <a:pt x="645579" y="352437"/>
                </a:lnTo>
                <a:lnTo>
                  <a:pt x="596950" y="283171"/>
                </a:lnTo>
                <a:lnTo>
                  <a:pt x="597128" y="282663"/>
                </a:lnTo>
                <a:close/>
              </a:path>
              <a:path w="1330325" h="361314">
                <a:moveTo>
                  <a:pt x="640041" y="203644"/>
                </a:moveTo>
                <a:lnTo>
                  <a:pt x="557695" y="203644"/>
                </a:lnTo>
                <a:lnTo>
                  <a:pt x="565823" y="203822"/>
                </a:lnTo>
                <a:lnTo>
                  <a:pt x="577075" y="204279"/>
                </a:lnTo>
                <a:lnTo>
                  <a:pt x="604977" y="225780"/>
                </a:lnTo>
                <a:lnTo>
                  <a:pt x="604977" y="233248"/>
                </a:lnTo>
                <a:lnTo>
                  <a:pt x="565823" y="255244"/>
                </a:lnTo>
                <a:lnTo>
                  <a:pt x="557695" y="255422"/>
                </a:lnTo>
                <a:lnTo>
                  <a:pt x="637911" y="255422"/>
                </a:lnTo>
                <a:lnTo>
                  <a:pt x="641529" y="248508"/>
                </a:lnTo>
                <a:lnTo>
                  <a:pt x="644089" y="239011"/>
                </a:lnTo>
                <a:lnTo>
                  <a:pt x="644944" y="228168"/>
                </a:lnTo>
                <a:lnTo>
                  <a:pt x="644615" y="220941"/>
                </a:lnTo>
                <a:lnTo>
                  <a:pt x="643631" y="214309"/>
                </a:lnTo>
                <a:lnTo>
                  <a:pt x="641991" y="208272"/>
                </a:lnTo>
                <a:lnTo>
                  <a:pt x="640041" y="203644"/>
                </a:lnTo>
                <a:close/>
              </a:path>
              <a:path w="1330325" h="361314">
                <a:moveTo>
                  <a:pt x="1004176" y="173672"/>
                </a:moveTo>
                <a:lnTo>
                  <a:pt x="971423" y="173672"/>
                </a:lnTo>
                <a:lnTo>
                  <a:pt x="967359" y="176733"/>
                </a:lnTo>
                <a:lnTo>
                  <a:pt x="967359" y="353987"/>
                </a:lnTo>
                <a:lnTo>
                  <a:pt x="971423" y="357123"/>
                </a:lnTo>
                <a:lnTo>
                  <a:pt x="1003312" y="357123"/>
                </a:lnTo>
                <a:lnTo>
                  <a:pt x="1007340" y="353987"/>
                </a:lnTo>
                <a:lnTo>
                  <a:pt x="1007389" y="177736"/>
                </a:lnTo>
                <a:lnTo>
                  <a:pt x="1004176" y="173672"/>
                </a:lnTo>
                <a:close/>
              </a:path>
              <a:path w="1330325" h="361314">
                <a:moveTo>
                  <a:pt x="1106436" y="173672"/>
                </a:moveTo>
                <a:lnTo>
                  <a:pt x="1073289" y="173672"/>
                </a:lnTo>
                <a:lnTo>
                  <a:pt x="1070606" y="176949"/>
                </a:lnTo>
                <a:lnTo>
                  <a:pt x="1070533" y="353885"/>
                </a:lnTo>
                <a:lnTo>
                  <a:pt x="1073772" y="357123"/>
                </a:lnTo>
                <a:lnTo>
                  <a:pt x="1103769" y="357123"/>
                </a:lnTo>
                <a:lnTo>
                  <a:pt x="1107249" y="354418"/>
                </a:lnTo>
                <a:lnTo>
                  <a:pt x="1107363" y="232829"/>
                </a:lnTo>
                <a:lnTo>
                  <a:pt x="1110170" y="231698"/>
                </a:lnTo>
                <a:lnTo>
                  <a:pt x="1164621" y="231698"/>
                </a:lnTo>
                <a:lnTo>
                  <a:pt x="1111491" y="176593"/>
                </a:lnTo>
                <a:lnTo>
                  <a:pt x="1106436" y="173672"/>
                </a:lnTo>
                <a:close/>
              </a:path>
              <a:path w="1330325" h="361314">
                <a:moveTo>
                  <a:pt x="1164621" y="231698"/>
                </a:moveTo>
                <a:lnTo>
                  <a:pt x="1110170" y="231698"/>
                </a:lnTo>
                <a:lnTo>
                  <a:pt x="1224648" y="350723"/>
                </a:lnTo>
                <a:lnTo>
                  <a:pt x="1228166" y="354253"/>
                </a:lnTo>
                <a:lnTo>
                  <a:pt x="1232458" y="357123"/>
                </a:lnTo>
                <a:lnTo>
                  <a:pt x="1260132" y="357123"/>
                </a:lnTo>
                <a:lnTo>
                  <a:pt x="1264196" y="353059"/>
                </a:lnTo>
                <a:lnTo>
                  <a:pt x="1264196" y="294208"/>
                </a:lnTo>
                <a:lnTo>
                  <a:pt x="1224889" y="294208"/>
                </a:lnTo>
                <a:lnTo>
                  <a:pt x="1164621" y="231698"/>
                </a:lnTo>
                <a:close/>
              </a:path>
              <a:path w="1330325" h="361314">
                <a:moveTo>
                  <a:pt x="1260132" y="173672"/>
                </a:moveTo>
                <a:lnTo>
                  <a:pt x="1231671" y="173672"/>
                </a:lnTo>
                <a:lnTo>
                  <a:pt x="1227658" y="176949"/>
                </a:lnTo>
                <a:lnTo>
                  <a:pt x="1227709" y="293065"/>
                </a:lnTo>
                <a:lnTo>
                  <a:pt x="1224889" y="294208"/>
                </a:lnTo>
                <a:lnTo>
                  <a:pt x="1264196" y="294208"/>
                </a:lnTo>
                <a:lnTo>
                  <a:pt x="1264196" y="177736"/>
                </a:lnTo>
                <a:lnTo>
                  <a:pt x="1260132" y="173672"/>
                </a:lnTo>
                <a:close/>
              </a:path>
              <a:path w="1330325" h="361314">
                <a:moveTo>
                  <a:pt x="110007" y="170103"/>
                </a:moveTo>
                <a:lnTo>
                  <a:pt x="47711" y="183598"/>
                </a:lnTo>
                <a:lnTo>
                  <a:pt x="14908" y="214018"/>
                </a:lnTo>
                <a:lnTo>
                  <a:pt x="2152" y="246265"/>
                </a:lnTo>
                <a:lnTo>
                  <a:pt x="0" y="265239"/>
                </a:lnTo>
                <a:lnTo>
                  <a:pt x="14604" y="317734"/>
                </a:lnTo>
                <a:lnTo>
                  <a:pt x="48112" y="345889"/>
                </a:lnTo>
                <a:lnTo>
                  <a:pt x="85065" y="357249"/>
                </a:lnTo>
                <a:lnTo>
                  <a:pt x="110007" y="359359"/>
                </a:lnTo>
                <a:lnTo>
                  <a:pt x="149187" y="356780"/>
                </a:lnTo>
                <a:lnTo>
                  <a:pt x="191985" y="345193"/>
                </a:lnTo>
                <a:lnTo>
                  <a:pt x="205994" y="335724"/>
                </a:lnTo>
                <a:lnTo>
                  <a:pt x="205994" y="329177"/>
                </a:lnTo>
                <a:lnTo>
                  <a:pt x="115536" y="329177"/>
                </a:lnTo>
                <a:lnTo>
                  <a:pt x="90716" y="326643"/>
                </a:lnTo>
                <a:lnTo>
                  <a:pt x="63360" y="314082"/>
                </a:lnTo>
                <a:lnTo>
                  <a:pt x="48363" y="296397"/>
                </a:lnTo>
                <a:lnTo>
                  <a:pt x="42054" y="278643"/>
                </a:lnTo>
                <a:lnTo>
                  <a:pt x="40767" y="265874"/>
                </a:lnTo>
                <a:lnTo>
                  <a:pt x="42106" y="252717"/>
                </a:lnTo>
                <a:lnTo>
                  <a:pt x="49322" y="232779"/>
                </a:lnTo>
                <a:lnTo>
                  <a:pt x="67207" y="213730"/>
                </a:lnTo>
                <a:lnTo>
                  <a:pt x="100558" y="203238"/>
                </a:lnTo>
                <a:lnTo>
                  <a:pt x="196187" y="203238"/>
                </a:lnTo>
                <a:lnTo>
                  <a:pt x="199428" y="196735"/>
                </a:lnTo>
                <a:lnTo>
                  <a:pt x="144031" y="172841"/>
                </a:lnTo>
                <a:lnTo>
                  <a:pt x="110007" y="170103"/>
                </a:lnTo>
                <a:close/>
              </a:path>
              <a:path w="1330325" h="361314">
                <a:moveTo>
                  <a:pt x="201358" y="255435"/>
                </a:moveTo>
                <a:lnTo>
                  <a:pt x="113563" y="255435"/>
                </a:lnTo>
                <a:lnTo>
                  <a:pt x="109816" y="260070"/>
                </a:lnTo>
                <a:lnTo>
                  <a:pt x="109816" y="277875"/>
                </a:lnTo>
                <a:lnTo>
                  <a:pt x="113563" y="282536"/>
                </a:lnTo>
                <a:lnTo>
                  <a:pt x="167728" y="282536"/>
                </a:lnTo>
                <a:lnTo>
                  <a:pt x="171196" y="285991"/>
                </a:lnTo>
                <a:lnTo>
                  <a:pt x="171145" y="319074"/>
                </a:lnTo>
                <a:lnTo>
                  <a:pt x="159390" y="322834"/>
                </a:lnTo>
                <a:lnTo>
                  <a:pt x="139641" y="327055"/>
                </a:lnTo>
                <a:lnTo>
                  <a:pt x="115536" y="329177"/>
                </a:lnTo>
                <a:lnTo>
                  <a:pt x="205994" y="329177"/>
                </a:lnTo>
                <a:lnTo>
                  <a:pt x="205994" y="260070"/>
                </a:lnTo>
                <a:lnTo>
                  <a:pt x="201358" y="255435"/>
                </a:lnTo>
                <a:close/>
              </a:path>
              <a:path w="1330325" h="361314">
                <a:moveTo>
                  <a:pt x="196187" y="203238"/>
                </a:moveTo>
                <a:lnTo>
                  <a:pt x="100558" y="203238"/>
                </a:lnTo>
                <a:lnTo>
                  <a:pt x="131934" y="203871"/>
                </a:lnTo>
                <a:lnTo>
                  <a:pt x="156071" y="209118"/>
                </a:lnTo>
                <a:lnTo>
                  <a:pt x="171629" y="215136"/>
                </a:lnTo>
                <a:lnTo>
                  <a:pt x="182676" y="220891"/>
                </a:lnTo>
                <a:lnTo>
                  <a:pt x="188277" y="218884"/>
                </a:lnTo>
                <a:lnTo>
                  <a:pt x="191312" y="213105"/>
                </a:lnTo>
                <a:lnTo>
                  <a:pt x="196187" y="203238"/>
                </a:lnTo>
                <a:close/>
              </a:path>
              <a:path w="1330325" h="361314">
                <a:moveTo>
                  <a:pt x="1170927" y="0"/>
                </a:moveTo>
                <a:lnTo>
                  <a:pt x="1162138" y="0"/>
                </a:lnTo>
                <a:lnTo>
                  <a:pt x="1158354" y="2184"/>
                </a:lnTo>
                <a:lnTo>
                  <a:pt x="1093965" y="113652"/>
                </a:lnTo>
                <a:lnTo>
                  <a:pt x="1093972" y="118021"/>
                </a:lnTo>
                <a:lnTo>
                  <a:pt x="1098381" y="125641"/>
                </a:lnTo>
                <a:lnTo>
                  <a:pt x="1102131" y="127812"/>
                </a:lnTo>
                <a:lnTo>
                  <a:pt x="1230944" y="127812"/>
                </a:lnTo>
                <a:lnTo>
                  <a:pt x="1234701" y="125628"/>
                </a:lnTo>
                <a:lnTo>
                  <a:pt x="1239100" y="118021"/>
                </a:lnTo>
                <a:lnTo>
                  <a:pt x="1239093" y="113652"/>
                </a:lnTo>
                <a:lnTo>
                  <a:pt x="1174699" y="2184"/>
                </a:lnTo>
                <a:lnTo>
                  <a:pt x="1170927" y="0"/>
                </a:lnTo>
                <a:close/>
              </a:path>
              <a:path w="1330325" h="361314">
                <a:moveTo>
                  <a:pt x="1309027" y="318960"/>
                </a:moveTo>
                <a:lnTo>
                  <a:pt x="1300891" y="320607"/>
                </a:lnTo>
                <a:lnTo>
                  <a:pt x="1294237" y="325094"/>
                </a:lnTo>
                <a:lnTo>
                  <a:pt x="1289746" y="331744"/>
                </a:lnTo>
                <a:lnTo>
                  <a:pt x="1288097" y="339877"/>
                </a:lnTo>
                <a:lnTo>
                  <a:pt x="1289746" y="348012"/>
                </a:lnTo>
                <a:lnTo>
                  <a:pt x="1294237" y="354666"/>
                </a:lnTo>
                <a:lnTo>
                  <a:pt x="1300891" y="359158"/>
                </a:lnTo>
                <a:lnTo>
                  <a:pt x="1309027" y="360806"/>
                </a:lnTo>
                <a:lnTo>
                  <a:pt x="1317160" y="359158"/>
                </a:lnTo>
                <a:lnTo>
                  <a:pt x="1319363" y="357670"/>
                </a:lnTo>
                <a:lnTo>
                  <a:pt x="1299349" y="357670"/>
                </a:lnTo>
                <a:lnTo>
                  <a:pt x="1292098" y="349910"/>
                </a:lnTo>
                <a:lnTo>
                  <a:pt x="1292098" y="329857"/>
                </a:lnTo>
                <a:lnTo>
                  <a:pt x="1299349" y="322084"/>
                </a:lnTo>
                <a:lnTo>
                  <a:pt x="1319349" y="322084"/>
                </a:lnTo>
                <a:lnTo>
                  <a:pt x="1317160" y="320607"/>
                </a:lnTo>
                <a:lnTo>
                  <a:pt x="1309027" y="318960"/>
                </a:lnTo>
                <a:close/>
              </a:path>
              <a:path w="1330325" h="361314">
                <a:moveTo>
                  <a:pt x="1319349" y="322084"/>
                </a:moveTo>
                <a:lnTo>
                  <a:pt x="1318704" y="322084"/>
                </a:lnTo>
                <a:lnTo>
                  <a:pt x="1325943" y="329857"/>
                </a:lnTo>
                <a:lnTo>
                  <a:pt x="1325943" y="349910"/>
                </a:lnTo>
                <a:lnTo>
                  <a:pt x="1318704" y="357670"/>
                </a:lnTo>
                <a:lnTo>
                  <a:pt x="1319363" y="357670"/>
                </a:lnTo>
                <a:lnTo>
                  <a:pt x="1323809" y="354666"/>
                </a:lnTo>
                <a:lnTo>
                  <a:pt x="1328297" y="348012"/>
                </a:lnTo>
                <a:lnTo>
                  <a:pt x="1329944" y="339877"/>
                </a:lnTo>
                <a:lnTo>
                  <a:pt x="1328297" y="331744"/>
                </a:lnTo>
                <a:lnTo>
                  <a:pt x="1323809" y="325094"/>
                </a:lnTo>
                <a:lnTo>
                  <a:pt x="1319349" y="322084"/>
                </a:lnTo>
                <a:close/>
              </a:path>
              <a:path w="1330325" h="361314">
                <a:moveTo>
                  <a:pt x="1316037" y="327596"/>
                </a:moveTo>
                <a:lnTo>
                  <a:pt x="1301026" y="327596"/>
                </a:lnTo>
                <a:lnTo>
                  <a:pt x="1301026" y="352107"/>
                </a:lnTo>
                <a:lnTo>
                  <a:pt x="1305026" y="352107"/>
                </a:lnTo>
                <a:lnTo>
                  <a:pt x="1305026" y="341274"/>
                </a:lnTo>
                <a:lnTo>
                  <a:pt x="1316329" y="341274"/>
                </a:lnTo>
                <a:lnTo>
                  <a:pt x="1318818" y="338429"/>
                </a:lnTo>
                <a:lnTo>
                  <a:pt x="1318818" y="338137"/>
                </a:lnTo>
                <a:lnTo>
                  <a:pt x="1305026" y="338137"/>
                </a:lnTo>
                <a:lnTo>
                  <a:pt x="1305026" y="330720"/>
                </a:lnTo>
                <a:lnTo>
                  <a:pt x="1318818" y="330720"/>
                </a:lnTo>
                <a:lnTo>
                  <a:pt x="1318818" y="329857"/>
                </a:lnTo>
                <a:lnTo>
                  <a:pt x="1316037" y="327596"/>
                </a:lnTo>
                <a:close/>
              </a:path>
              <a:path w="1330325" h="361314">
                <a:moveTo>
                  <a:pt x="1312506" y="341274"/>
                </a:moveTo>
                <a:lnTo>
                  <a:pt x="1308392" y="341274"/>
                </a:lnTo>
                <a:lnTo>
                  <a:pt x="1315224" y="352107"/>
                </a:lnTo>
                <a:lnTo>
                  <a:pt x="1319466" y="352107"/>
                </a:lnTo>
                <a:lnTo>
                  <a:pt x="1312506" y="341274"/>
                </a:lnTo>
                <a:close/>
              </a:path>
              <a:path w="1330325" h="361314">
                <a:moveTo>
                  <a:pt x="1318818" y="330720"/>
                </a:moveTo>
                <a:lnTo>
                  <a:pt x="1312329" y="330720"/>
                </a:lnTo>
                <a:lnTo>
                  <a:pt x="1314818" y="331533"/>
                </a:lnTo>
                <a:lnTo>
                  <a:pt x="1314818" y="337502"/>
                </a:lnTo>
                <a:lnTo>
                  <a:pt x="1312849" y="338137"/>
                </a:lnTo>
                <a:lnTo>
                  <a:pt x="1318818" y="338137"/>
                </a:lnTo>
                <a:lnTo>
                  <a:pt x="1318818" y="3307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93" dirty="0"/>
          </a:p>
        </p:txBody>
      </p:sp>
      <p:sp>
        <p:nvSpPr>
          <p:cNvPr id="6" name="object 6"/>
          <p:cNvSpPr/>
          <p:nvPr/>
        </p:nvSpPr>
        <p:spPr>
          <a:xfrm>
            <a:off x="1845386" y="5073425"/>
            <a:ext cx="3167342" cy="327772"/>
          </a:xfrm>
          <a:custGeom>
            <a:avLst/>
            <a:gdLst/>
            <a:ahLst/>
            <a:cxnLst/>
            <a:rect l="l" t="t" r="r" b="b"/>
            <a:pathLst>
              <a:path w="3589654" h="371475">
                <a:moveTo>
                  <a:pt x="3589528" y="0"/>
                </a:moveTo>
                <a:lnTo>
                  <a:pt x="0" y="0"/>
                </a:lnTo>
                <a:lnTo>
                  <a:pt x="63550" y="185496"/>
                </a:lnTo>
                <a:lnTo>
                  <a:pt x="0" y="370992"/>
                </a:lnTo>
                <a:lnTo>
                  <a:pt x="3589528" y="370992"/>
                </a:lnTo>
                <a:lnTo>
                  <a:pt x="3525964" y="185496"/>
                </a:lnTo>
                <a:lnTo>
                  <a:pt x="358952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93" dirty="0"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562862"/>
              </p:ext>
            </p:extLst>
          </p:nvPr>
        </p:nvGraphicFramePr>
        <p:xfrm>
          <a:off x="1200695" y="4317167"/>
          <a:ext cx="4742905" cy="3648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42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5885">
                <a:tc>
                  <a:txBody>
                    <a:bodyPr/>
                    <a:lstStyle/>
                    <a:p>
                      <a:pPr marL="404495" algn="ctr">
                        <a:lnSpc>
                          <a:spcPts val="3175"/>
                        </a:lnSpc>
                      </a:pPr>
                      <a:r>
                        <a:rPr sz="2600" b="1" spc="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INSTINCT</a:t>
                      </a:r>
                      <a:r>
                        <a:rPr sz="26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60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spc="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SERIES</a:t>
                      </a:r>
                      <a:endParaRPr sz="2600" dirty="0">
                        <a:latin typeface="Arial"/>
                        <a:cs typeface="Arial"/>
                      </a:endParaRPr>
                    </a:p>
                    <a:p>
                      <a:pPr marL="361950" algn="ctr">
                        <a:lnSpc>
                          <a:spcPts val="1780"/>
                        </a:lnSpc>
                      </a:pPr>
                      <a:r>
                        <a:rPr lang="ru-RU" sz="1400" b="1" spc="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ЗДРАВИ СМАРТ ЧАСОВНИЦИ С GPS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562">
                <a:tc>
                  <a:txBody>
                    <a:bodyPr/>
                    <a:lstStyle/>
                    <a:p>
                      <a:pPr marL="0" marR="12065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1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АНОНСИРАНЕ НА НОВ ПРОДУКТ</a:t>
                      </a:r>
                      <a:endParaRPr lang="en-GB" sz="1200" dirty="0">
                        <a:latin typeface="Arial"/>
                        <a:cs typeface="Arial"/>
                      </a:endParaRPr>
                    </a:p>
                    <a:p>
                      <a:pPr marR="1206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38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3574">
                <a:tc>
                  <a:txBody>
                    <a:bodyPr/>
                    <a:lstStyle/>
                    <a:p>
                      <a:pPr marL="320675" marR="24130" indent="-289560" algn="ctr">
                        <a:lnSpc>
                          <a:spcPct val="150000"/>
                        </a:lnSpc>
                        <a:spcBef>
                          <a:spcPts val="610"/>
                        </a:spcBef>
                        <a:tabLst>
                          <a:tab pos="888365" algn="l"/>
                          <a:tab pos="1066800" algn="l"/>
                          <a:tab pos="1578610" algn="l"/>
                          <a:tab pos="1757045" algn="l"/>
                          <a:tab pos="1917064" algn="l"/>
                          <a:tab pos="2095500" algn="l"/>
                          <a:tab pos="3041015" algn="l"/>
                          <a:tab pos="3144520" algn="l"/>
                          <a:tab pos="3219450" algn="l"/>
                          <a:tab pos="3323590" algn="l"/>
                        </a:tabLst>
                      </a:pPr>
                      <a:r>
                        <a:rPr lang="bg-BG" sz="900" b="1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ПРЕГЛЕД</a:t>
                      </a:r>
                      <a:r>
                        <a:rPr lang="en-GB" sz="9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    |     </a:t>
                      </a:r>
                      <a:r>
                        <a:rPr lang="bg-BG" sz="900" b="1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ФУНКЦИИ</a:t>
                      </a:r>
                      <a:r>
                        <a:rPr lang="en-GB" sz="9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    |     </a:t>
                      </a:r>
                      <a:r>
                        <a:rPr lang="bg-BG" sz="900" b="1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СРАВНЕНИЕ</a:t>
                      </a:r>
                      <a:r>
                        <a:rPr lang="en-GB" sz="9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    </a:t>
                      </a:r>
                      <a:endParaRPr lang="bg-BG" sz="900" b="1" dirty="0">
                        <a:solidFill>
                          <a:srgbClr val="231F20"/>
                        </a:solidFill>
                        <a:latin typeface="Arial"/>
                        <a:cs typeface="Arial"/>
                      </a:endParaRPr>
                    </a:p>
                    <a:p>
                      <a:pPr marL="320675" marR="24130" indent="-289560" algn="ctr">
                        <a:lnSpc>
                          <a:spcPct val="150000"/>
                        </a:lnSpc>
                        <a:spcBef>
                          <a:spcPts val="610"/>
                        </a:spcBef>
                        <a:tabLst>
                          <a:tab pos="888365" algn="l"/>
                          <a:tab pos="1066800" algn="l"/>
                          <a:tab pos="1578610" algn="l"/>
                          <a:tab pos="1757045" algn="l"/>
                          <a:tab pos="1917064" algn="l"/>
                          <a:tab pos="2095500" algn="l"/>
                          <a:tab pos="3041015" algn="l"/>
                          <a:tab pos="3144520" algn="l"/>
                          <a:tab pos="3219450" algn="l"/>
                          <a:tab pos="3323590" algn="l"/>
                        </a:tabLst>
                      </a:pPr>
                      <a:r>
                        <a:rPr lang="bg-BG" sz="9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КОНФИГУРАЦИИ   </a:t>
                      </a:r>
                      <a:r>
                        <a:rPr lang="en-GB" sz="9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|     </a:t>
                      </a:r>
                      <a:r>
                        <a:rPr lang="bg-BG" sz="900" b="1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СПЕЦИФИКАЦИИ</a:t>
                      </a:r>
                      <a:r>
                        <a:rPr lang="en-GB" sz="900" b="1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 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8356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1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237">
                <a:tc>
                  <a:txBody>
                    <a:bodyPr/>
                    <a:lstStyle/>
                    <a:p>
                      <a:pPr algn="ctr">
                        <a:lnSpc>
                          <a:spcPts val="1110"/>
                        </a:lnSpc>
                        <a:spcBef>
                          <a:spcPts val="95"/>
                        </a:spcBef>
                      </a:pPr>
                      <a:r>
                        <a:rPr sz="9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lang="bg-BG" sz="9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Февруари</a:t>
                      </a:r>
                      <a:r>
                        <a:rPr sz="9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900" b="1" spc="-3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2022</a:t>
                      </a:r>
                      <a:endParaRPr sz="9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0646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3176419" y="6942303"/>
            <a:ext cx="505385" cy="11206"/>
            <a:chOff x="3599941" y="7283743"/>
            <a:chExt cx="572770" cy="12700"/>
          </a:xfrm>
        </p:grpSpPr>
        <p:sp>
          <p:nvSpPr>
            <p:cNvPr id="9" name="object 9"/>
            <p:cNvSpPr/>
            <p:nvPr/>
          </p:nvSpPr>
          <p:spPr>
            <a:xfrm>
              <a:off x="3643613" y="7290093"/>
              <a:ext cx="504190" cy="0"/>
            </a:xfrm>
            <a:custGeom>
              <a:avLst/>
              <a:gdLst/>
              <a:ahLst/>
              <a:cxnLst/>
              <a:rect l="l" t="t" r="r" b="b"/>
              <a:pathLst>
                <a:path w="504189">
                  <a:moveTo>
                    <a:pt x="0" y="0"/>
                  </a:moveTo>
                  <a:lnTo>
                    <a:pt x="50383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sz="1493"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3599942" y="7283754"/>
              <a:ext cx="572770" cy="12700"/>
            </a:xfrm>
            <a:custGeom>
              <a:avLst/>
              <a:gdLst/>
              <a:ahLst/>
              <a:cxnLst/>
              <a:rect l="l" t="t" r="r" b="b"/>
              <a:pathLst>
                <a:path w="572770" h="12700">
                  <a:moveTo>
                    <a:pt x="12700" y="6350"/>
                  </a:moveTo>
                  <a:lnTo>
                    <a:pt x="10833" y="1854"/>
                  </a:lnTo>
                  <a:lnTo>
                    <a:pt x="6350" y="0"/>
                  </a:lnTo>
                  <a:lnTo>
                    <a:pt x="1854" y="1854"/>
                  </a:lnTo>
                  <a:lnTo>
                    <a:pt x="0" y="6350"/>
                  </a:lnTo>
                  <a:lnTo>
                    <a:pt x="1854" y="10833"/>
                  </a:lnTo>
                  <a:lnTo>
                    <a:pt x="6350" y="12700"/>
                  </a:lnTo>
                  <a:lnTo>
                    <a:pt x="10833" y="10833"/>
                  </a:lnTo>
                  <a:lnTo>
                    <a:pt x="12700" y="6350"/>
                  </a:lnTo>
                  <a:close/>
                </a:path>
                <a:path w="572770" h="12700">
                  <a:moveTo>
                    <a:pt x="572516" y="6350"/>
                  </a:moveTo>
                  <a:lnTo>
                    <a:pt x="570649" y="1854"/>
                  </a:lnTo>
                  <a:lnTo>
                    <a:pt x="566166" y="0"/>
                  </a:lnTo>
                  <a:lnTo>
                    <a:pt x="561670" y="1854"/>
                  </a:lnTo>
                  <a:lnTo>
                    <a:pt x="559816" y="6350"/>
                  </a:lnTo>
                  <a:lnTo>
                    <a:pt x="561670" y="10833"/>
                  </a:lnTo>
                  <a:lnTo>
                    <a:pt x="566166" y="12700"/>
                  </a:lnTo>
                  <a:lnTo>
                    <a:pt x="570649" y="10833"/>
                  </a:lnTo>
                  <a:lnTo>
                    <a:pt x="572516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1493" dirty="0"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9024657"/>
            <a:ext cx="6863603" cy="881343"/>
            <a:chOff x="-3175" y="9059550"/>
            <a:chExt cx="7778750" cy="998855"/>
          </a:xfrm>
        </p:grpSpPr>
        <p:sp>
          <p:nvSpPr>
            <p:cNvPr id="12" name="object 12"/>
            <p:cNvSpPr/>
            <p:nvPr/>
          </p:nvSpPr>
          <p:spPr>
            <a:xfrm>
              <a:off x="0" y="9062725"/>
              <a:ext cx="7772400" cy="640080"/>
            </a:xfrm>
            <a:custGeom>
              <a:avLst/>
              <a:gdLst/>
              <a:ahLst/>
              <a:cxnLst/>
              <a:rect l="l" t="t" r="r" b="b"/>
              <a:pathLst>
                <a:path w="7772400" h="640079">
                  <a:moveTo>
                    <a:pt x="25274" y="640074"/>
                  </a:moveTo>
                  <a:lnTo>
                    <a:pt x="0" y="613701"/>
                  </a:lnTo>
                </a:path>
                <a:path w="7772400" h="640079">
                  <a:moveTo>
                    <a:pt x="123432" y="640074"/>
                  </a:moveTo>
                  <a:lnTo>
                    <a:pt x="0" y="511275"/>
                  </a:lnTo>
                </a:path>
                <a:path w="7772400" h="640079">
                  <a:moveTo>
                    <a:pt x="221590" y="640074"/>
                  </a:moveTo>
                  <a:lnTo>
                    <a:pt x="72976" y="484997"/>
                  </a:lnTo>
                </a:path>
                <a:path w="7772400" h="640079">
                  <a:moveTo>
                    <a:pt x="319749" y="640074"/>
                  </a:moveTo>
                  <a:lnTo>
                    <a:pt x="165534" y="479154"/>
                  </a:lnTo>
                </a:path>
                <a:path w="7772400" h="640079">
                  <a:moveTo>
                    <a:pt x="417907" y="640074"/>
                  </a:moveTo>
                  <a:lnTo>
                    <a:pt x="258093" y="473311"/>
                  </a:lnTo>
                </a:path>
                <a:path w="7772400" h="640079">
                  <a:moveTo>
                    <a:pt x="516065" y="640074"/>
                  </a:moveTo>
                  <a:lnTo>
                    <a:pt x="350651" y="467468"/>
                  </a:lnTo>
                </a:path>
                <a:path w="7772400" h="640079">
                  <a:moveTo>
                    <a:pt x="614223" y="640074"/>
                  </a:moveTo>
                  <a:lnTo>
                    <a:pt x="443210" y="461624"/>
                  </a:lnTo>
                </a:path>
                <a:path w="7772400" h="640079">
                  <a:moveTo>
                    <a:pt x="712382" y="640074"/>
                  </a:moveTo>
                  <a:lnTo>
                    <a:pt x="535768" y="455781"/>
                  </a:lnTo>
                </a:path>
                <a:path w="7772400" h="640079">
                  <a:moveTo>
                    <a:pt x="810540" y="640074"/>
                  </a:moveTo>
                  <a:lnTo>
                    <a:pt x="628327" y="449938"/>
                  </a:lnTo>
                </a:path>
                <a:path w="7772400" h="640079">
                  <a:moveTo>
                    <a:pt x="908698" y="640074"/>
                  </a:moveTo>
                  <a:lnTo>
                    <a:pt x="720885" y="444094"/>
                  </a:lnTo>
                </a:path>
                <a:path w="7772400" h="640079">
                  <a:moveTo>
                    <a:pt x="1006860" y="640074"/>
                  </a:moveTo>
                  <a:lnTo>
                    <a:pt x="813448" y="438251"/>
                  </a:lnTo>
                </a:path>
                <a:path w="7772400" h="640079">
                  <a:moveTo>
                    <a:pt x="1105028" y="640074"/>
                  </a:moveTo>
                  <a:lnTo>
                    <a:pt x="906014" y="432407"/>
                  </a:lnTo>
                </a:path>
                <a:path w="7772400" h="640079">
                  <a:moveTo>
                    <a:pt x="1203186" y="640074"/>
                  </a:moveTo>
                  <a:lnTo>
                    <a:pt x="998573" y="426564"/>
                  </a:lnTo>
                </a:path>
                <a:path w="7772400" h="640079">
                  <a:moveTo>
                    <a:pt x="1301344" y="640074"/>
                  </a:moveTo>
                  <a:lnTo>
                    <a:pt x="1091131" y="420721"/>
                  </a:lnTo>
                </a:path>
                <a:path w="7772400" h="640079">
                  <a:moveTo>
                    <a:pt x="1399503" y="640074"/>
                  </a:moveTo>
                  <a:lnTo>
                    <a:pt x="1183690" y="414877"/>
                  </a:lnTo>
                </a:path>
                <a:path w="7772400" h="640079">
                  <a:moveTo>
                    <a:pt x="1497661" y="640074"/>
                  </a:moveTo>
                  <a:lnTo>
                    <a:pt x="1276248" y="409034"/>
                  </a:lnTo>
                </a:path>
                <a:path w="7772400" h="640079">
                  <a:moveTo>
                    <a:pt x="1595819" y="640074"/>
                  </a:moveTo>
                  <a:lnTo>
                    <a:pt x="1368807" y="403191"/>
                  </a:lnTo>
                </a:path>
                <a:path w="7772400" h="640079">
                  <a:moveTo>
                    <a:pt x="1693977" y="640074"/>
                  </a:moveTo>
                  <a:lnTo>
                    <a:pt x="1461365" y="397347"/>
                  </a:lnTo>
                </a:path>
                <a:path w="7772400" h="640079">
                  <a:moveTo>
                    <a:pt x="1792136" y="640074"/>
                  </a:moveTo>
                  <a:lnTo>
                    <a:pt x="1553924" y="391504"/>
                  </a:lnTo>
                </a:path>
                <a:path w="7772400" h="640079">
                  <a:moveTo>
                    <a:pt x="1890298" y="640074"/>
                  </a:moveTo>
                  <a:lnTo>
                    <a:pt x="1646486" y="385661"/>
                  </a:lnTo>
                </a:path>
                <a:path w="7772400" h="640079">
                  <a:moveTo>
                    <a:pt x="1988456" y="640074"/>
                  </a:moveTo>
                  <a:lnTo>
                    <a:pt x="1739045" y="379817"/>
                  </a:lnTo>
                </a:path>
                <a:path w="7772400" h="640079">
                  <a:moveTo>
                    <a:pt x="2086614" y="640074"/>
                  </a:moveTo>
                  <a:lnTo>
                    <a:pt x="1831603" y="373974"/>
                  </a:lnTo>
                </a:path>
                <a:path w="7772400" h="640079">
                  <a:moveTo>
                    <a:pt x="2184782" y="640074"/>
                  </a:moveTo>
                  <a:lnTo>
                    <a:pt x="1924170" y="368130"/>
                  </a:lnTo>
                </a:path>
                <a:path w="7772400" h="640079">
                  <a:moveTo>
                    <a:pt x="2282940" y="640074"/>
                  </a:moveTo>
                  <a:lnTo>
                    <a:pt x="2016728" y="362287"/>
                  </a:lnTo>
                </a:path>
                <a:path w="7772400" h="640079">
                  <a:moveTo>
                    <a:pt x="2381098" y="640074"/>
                  </a:moveTo>
                  <a:lnTo>
                    <a:pt x="2109287" y="356444"/>
                  </a:lnTo>
                </a:path>
                <a:path w="7772400" h="640079">
                  <a:moveTo>
                    <a:pt x="2479257" y="640074"/>
                  </a:moveTo>
                  <a:lnTo>
                    <a:pt x="2201845" y="350600"/>
                  </a:lnTo>
                </a:path>
                <a:path w="7772400" h="640079">
                  <a:moveTo>
                    <a:pt x="2577415" y="640074"/>
                  </a:moveTo>
                  <a:lnTo>
                    <a:pt x="2294404" y="344757"/>
                  </a:lnTo>
                </a:path>
                <a:path w="7772400" h="640079">
                  <a:moveTo>
                    <a:pt x="2675573" y="640074"/>
                  </a:moveTo>
                  <a:lnTo>
                    <a:pt x="2386962" y="338914"/>
                  </a:lnTo>
                </a:path>
                <a:path w="7772400" h="640079">
                  <a:moveTo>
                    <a:pt x="2773731" y="640074"/>
                  </a:moveTo>
                  <a:lnTo>
                    <a:pt x="2479521" y="333071"/>
                  </a:lnTo>
                </a:path>
                <a:path w="7772400" h="640079">
                  <a:moveTo>
                    <a:pt x="2871890" y="640074"/>
                  </a:moveTo>
                  <a:lnTo>
                    <a:pt x="2572079" y="327227"/>
                  </a:lnTo>
                </a:path>
                <a:path w="7772400" h="640079">
                  <a:moveTo>
                    <a:pt x="2970052" y="640074"/>
                  </a:moveTo>
                  <a:lnTo>
                    <a:pt x="2664642" y="321384"/>
                  </a:lnTo>
                </a:path>
                <a:path w="7772400" h="640079">
                  <a:moveTo>
                    <a:pt x="3068210" y="640074"/>
                  </a:moveTo>
                  <a:lnTo>
                    <a:pt x="2757200" y="315540"/>
                  </a:lnTo>
                </a:path>
                <a:path w="7772400" h="640079">
                  <a:moveTo>
                    <a:pt x="3166368" y="640074"/>
                  </a:moveTo>
                  <a:lnTo>
                    <a:pt x="2849759" y="309697"/>
                  </a:lnTo>
                </a:path>
                <a:path w="7772400" h="640079">
                  <a:moveTo>
                    <a:pt x="3264536" y="640074"/>
                  </a:moveTo>
                  <a:lnTo>
                    <a:pt x="2942325" y="303853"/>
                  </a:lnTo>
                </a:path>
                <a:path w="7772400" h="640079">
                  <a:moveTo>
                    <a:pt x="3362694" y="640074"/>
                  </a:moveTo>
                  <a:lnTo>
                    <a:pt x="3034884" y="298010"/>
                  </a:lnTo>
                </a:path>
                <a:path w="7772400" h="640079">
                  <a:moveTo>
                    <a:pt x="3460852" y="640074"/>
                  </a:moveTo>
                  <a:lnTo>
                    <a:pt x="3127442" y="292167"/>
                  </a:lnTo>
                </a:path>
                <a:path w="7772400" h="640079">
                  <a:moveTo>
                    <a:pt x="3559011" y="640074"/>
                  </a:moveTo>
                  <a:lnTo>
                    <a:pt x="3220001" y="286323"/>
                  </a:lnTo>
                </a:path>
                <a:path w="7772400" h="640079">
                  <a:moveTo>
                    <a:pt x="3657169" y="640074"/>
                  </a:moveTo>
                  <a:lnTo>
                    <a:pt x="3312559" y="280480"/>
                  </a:lnTo>
                </a:path>
                <a:path w="7772400" h="640079">
                  <a:moveTo>
                    <a:pt x="3755327" y="640074"/>
                  </a:moveTo>
                  <a:lnTo>
                    <a:pt x="3405118" y="274637"/>
                  </a:lnTo>
                </a:path>
                <a:path w="7772400" h="640079">
                  <a:moveTo>
                    <a:pt x="3853485" y="640074"/>
                  </a:moveTo>
                  <a:lnTo>
                    <a:pt x="3497676" y="268794"/>
                  </a:lnTo>
                </a:path>
                <a:path w="7772400" h="640079">
                  <a:moveTo>
                    <a:pt x="3951644" y="640074"/>
                  </a:moveTo>
                  <a:lnTo>
                    <a:pt x="3590235" y="262950"/>
                  </a:lnTo>
                </a:path>
                <a:path w="7772400" h="640079">
                  <a:moveTo>
                    <a:pt x="4049802" y="640074"/>
                  </a:moveTo>
                  <a:lnTo>
                    <a:pt x="3682793" y="257107"/>
                  </a:lnTo>
                </a:path>
                <a:path w="7772400" h="640079">
                  <a:moveTo>
                    <a:pt x="4147964" y="640074"/>
                  </a:moveTo>
                  <a:lnTo>
                    <a:pt x="3775356" y="251264"/>
                  </a:lnTo>
                </a:path>
                <a:path w="7772400" h="640079">
                  <a:moveTo>
                    <a:pt x="4246119" y="640074"/>
                  </a:moveTo>
                  <a:lnTo>
                    <a:pt x="3867910" y="245420"/>
                  </a:lnTo>
                </a:path>
                <a:path w="7772400" h="640079">
                  <a:moveTo>
                    <a:pt x="4344290" y="640074"/>
                  </a:moveTo>
                  <a:lnTo>
                    <a:pt x="3960481" y="239576"/>
                  </a:lnTo>
                </a:path>
                <a:path w="7772400" h="640079">
                  <a:moveTo>
                    <a:pt x="4442448" y="640074"/>
                  </a:moveTo>
                  <a:lnTo>
                    <a:pt x="4053039" y="233733"/>
                  </a:lnTo>
                </a:path>
                <a:path w="7772400" h="640079">
                  <a:moveTo>
                    <a:pt x="4540606" y="640074"/>
                  </a:moveTo>
                  <a:lnTo>
                    <a:pt x="4145598" y="227890"/>
                  </a:lnTo>
                </a:path>
                <a:path w="7772400" h="640079">
                  <a:moveTo>
                    <a:pt x="4638765" y="640074"/>
                  </a:moveTo>
                  <a:lnTo>
                    <a:pt x="4238156" y="222047"/>
                  </a:lnTo>
                </a:path>
                <a:path w="7772400" h="640079">
                  <a:moveTo>
                    <a:pt x="4736923" y="640074"/>
                  </a:moveTo>
                  <a:lnTo>
                    <a:pt x="4330715" y="216203"/>
                  </a:lnTo>
                </a:path>
                <a:path w="7772400" h="640079">
                  <a:moveTo>
                    <a:pt x="4835081" y="640074"/>
                  </a:moveTo>
                  <a:lnTo>
                    <a:pt x="4423273" y="210360"/>
                  </a:lnTo>
                </a:path>
                <a:path w="7772400" h="640079">
                  <a:moveTo>
                    <a:pt x="4933239" y="640074"/>
                  </a:moveTo>
                  <a:lnTo>
                    <a:pt x="4515832" y="204517"/>
                  </a:lnTo>
                </a:path>
                <a:path w="7772400" h="640079">
                  <a:moveTo>
                    <a:pt x="5031398" y="640074"/>
                  </a:moveTo>
                  <a:lnTo>
                    <a:pt x="4608390" y="198673"/>
                  </a:lnTo>
                </a:path>
                <a:path w="7772400" h="640079">
                  <a:moveTo>
                    <a:pt x="5129556" y="640074"/>
                  </a:moveTo>
                  <a:lnTo>
                    <a:pt x="4700949" y="192830"/>
                  </a:lnTo>
                </a:path>
                <a:path w="7772400" h="640079">
                  <a:moveTo>
                    <a:pt x="5227718" y="640074"/>
                  </a:moveTo>
                  <a:lnTo>
                    <a:pt x="4793511" y="186987"/>
                  </a:lnTo>
                </a:path>
                <a:path w="7772400" h="640079">
                  <a:moveTo>
                    <a:pt x="5325876" y="640074"/>
                  </a:moveTo>
                  <a:lnTo>
                    <a:pt x="4886070" y="181143"/>
                  </a:lnTo>
                </a:path>
                <a:path w="7772400" h="640079">
                  <a:moveTo>
                    <a:pt x="5424044" y="640074"/>
                  </a:moveTo>
                  <a:lnTo>
                    <a:pt x="4978636" y="175300"/>
                  </a:lnTo>
                </a:path>
                <a:path w="7772400" h="640079">
                  <a:moveTo>
                    <a:pt x="5522202" y="640074"/>
                  </a:moveTo>
                  <a:lnTo>
                    <a:pt x="5071195" y="169456"/>
                  </a:lnTo>
                </a:path>
                <a:path w="7772400" h="640079">
                  <a:moveTo>
                    <a:pt x="5620360" y="640074"/>
                  </a:moveTo>
                  <a:lnTo>
                    <a:pt x="5163753" y="163613"/>
                  </a:lnTo>
                </a:path>
                <a:path w="7772400" h="640079">
                  <a:moveTo>
                    <a:pt x="5718519" y="640074"/>
                  </a:moveTo>
                  <a:lnTo>
                    <a:pt x="5256312" y="157770"/>
                  </a:lnTo>
                </a:path>
                <a:path w="7772400" h="640079">
                  <a:moveTo>
                    <a:pt x="5816677" y="640074"/>
                  </a:moveTo>
                  <a:lnTo>
                    <a:pt x="5348870" y="151926"/>
                  </a:lnTo>
                </a:path>
                <a:path w="7772400" h="640079">
                  <a:moveTo>
                    <a:pt x="5914835" y="640074"/>
                  </a:moveTo>
                  <a:lnTo>
                    <a:pt x="5441429" y="146083"/>
                  </a:lnTo>
                </a:path>
                <a:path w="7772400" h="640079">
                  <a:moveTo>
                    <a:pt x="6012993" y="640074"/>
                  </a:moveTo>
                  <a:lnTo>
                    <a:pt x="5533987" y="140240"/>
                  </a:lnTo>
                </a:path>
                <a:path w="7772400" h="640079">
                  <a:moveTo>
                    <a:pt x="6111152" y="640074"/>
                  </a:moveTo>
                  <a:lnTo>
                    <a:pt x="5626546" y="134397"/>
                  </a:lnTo>
                </a:path>
                <a:path w="7772400" h="640079">
                  <a:moveTo>
                    <a:pt x="6209310" y="640074"/>
                  </a:moveTo>
                  <a:lnTo>
                    <a:pt x="5719104" y="128553"/>
                  </a:lnTo>
                </a:path>
                <a:path w="7772400" h="640079">
                  <a:moveTo>
                    <a:pt x="6307472" y="640074"/>
                  </a:moveTo>
                  <a:lnTo>
                    <a:pt x="5811667" y="122710"/>
                  </a:lnTo>
                </a:path>
                <a:path w="7772400" h="640079">
                  <a:moveTo>
                    <a:pt x="6405630" y="640074"/>
                  </a:moveTo>
                  <a:lnTo>
                    <a:pt x="5904226" y="116866"/>
                  </a:lnTo>
                </a:path>
                <a:path w="7772400" h="640079">
                  <a:moveTo>
                    <a:pt x="6503789" y="640074"/>
                  </a:moveTo>
                  <a:lnTo>
                    <a:pt x="5996784" y="111023"/>
                  </a:lnTo>
                </a:path>
                <a:path w="7772400" h="640079">
                  <a:moveTo>
                    <a:pt x="6601956" y="640074"/>
                  </a:moveTo>
                  <a:lnTo>
                    <a:pt x="6089350" y="105179"/>
                  </a:lnTo>
                </a:path>
                <a:path w="7772400" h="640079">
                  <a:moveTo>
                    <a:pt x="6700114" y="640074"/>
                  </a:moveTo>
                  <a:lnTo>
                    <a:pt x="6181909" y="99336"/>
                  </a:lnTo>
                </a:path>
                <a:path w="7772400" h="640079">
                  <a:moveTo>
                    <a:pt x="6798273" y="640074"/>
                  </a:moveTo>
                  <a:lnTo>
                    <a:pt x="6274467" y="93493"/>
                  </a:lnTo>
                </a:path>
                <a:path w="7772400" h="640079">
                  <a:moveTo>
                    <a:pt x="6896431" y="640074"/>
                  </a:moveTo>
                  <a:lnTo>
                    <a:pt x="6367026" y="87650"/>
                  </a:lnTo>
                </a:path>
                <a:path w="7772400" h="640079">
                  <a:moveTo>
                    <a:pt x="6994589" y="640074"/>
                  </a:moveTo>
                  <a:lnTo>
                    <a:pt x="6459584" y="81806"/>
                  </a:lnTo>
                </a:path>
                <a:path w="7772400" h="640079">
                  <a:moveTo>
                    <a:pt x="7092747" y="640074"/>
                  </a:moveTo>
                  <a:lnTo>
                    <a:pt x="6552143" y="75963"/>
                  </a:lnTo>
                </a:path>
                <a:path w="7772400" h="640079">
                  <a:moveTo>
                    <a:pt x="7190906" y="640074"/>
                  </a:moveTo>
                  <a:lnTo>
                    <a:pt x="6644701" y="70120"/>
                  </a:lnTo>
                </a:path>
                <a:path w="7772400" h="640079">
                  <a:moveTo>
                    <a:pt x="7289064" y="640074"/>
                  </a:moveTo>
                  <a:lnTo>
                    <a:pt x="6737260" y="64276"/>
                  </a:lnTo>
                </a:path>
                <a:path w="7772400" h="640079">
                  <a:moveTo>
                    <a:pt x="7387226" y="640074"/>
                  </a:moveTo>
                  <a:lnTo>
                    <a:pt x="6829823" y="58433"/>
                  </a:lnTo>
                </a:path>
                <a:path w="7772400" h="640079">
                  <a:moveTo>
                    <a:pt x="7485384" y="640074"/>
                  </a:moveTo>
                  <a:lnTo>
                    <a:pt x="6922381" y="52590"/>
                  </a:lnTo>
                </a:path>
                <a:path w="7772400" h="640079">
                  <a:moveTo>
                    <a:pt x="7583543" y="640074"/>
                  </a:moveTo>
                  <a:lnTo>
                    <a:pt x="7014940" y="46746"/>
                  </a:lnTo>
                </a:path>
                <a:path w="7772400" h="640079">
                  <a:moveTo>
                    <a:pt x="7681710" y="640074"/>
                  </a:moveTo>
                  <a:lnTo>
                    <a:pt x="7107506" y="40902"/>
                  </a:lnTo>
                </a:path>
                <a:path w="7772400" h="640079">
                  <a:moveTo>
                    <a:pt x="7772400" y="632281"/>
                  </a:moveTo>
                  <a:lnTo>
                    <a:pt x="7200064" y="35059"/>
                  </a:lnTo>
                </a:path>
                <a:path w="7772400" h="640079">
                  <a:moveTo>
                    <a:pt x="7772400" y="529854"/>
                  </a:moveTo>
                  <a:lnTo>
                    <a:pt x="7292623" y="29216"/>
                  </a:lnTo>
                </a:path>
                <a:path w="7772400" h="640079">
                  <a:moveTo>
                    <a:pt x="7772400" y="427428"/>
                  </a:moveTo>
                  <a:lnTo>
                    <a:pt x="7385181" y="23373"/>
                  </a:lnTo>
                </a:path>
                <a:path w="7772400" h="640079">
                  <a:moveTo>
                    <a:pt x="7772400" y="325001"/>
                  </a:moveTo>
                  <a:lnTo>
                    <a:pt x="7477740" y="17529"/>
                  </a:lnTo>
                </a:path>
                <a:path w="7772400" h="640079">
                  <a:moveTo>
                    <a:pt x="7772400" y="222575"/>
                  </a:moveTo>
                  <a:lnTo>
                    <a:pt x="7570298" y="11686"/>
                  </a:lnTo>
                </a:path>
                <a:path w="7772400" h="640079">
                  <a:moveTo>
                    <a:pt x="7772400" y="120149"/>
                  </a:moveTo>
                  <a:lnTo>
                    <a:pt x="7662857" y="5843"/>
                  </a:lnTo>
                </a:path>
                <a:path w="7772400" h="640079">
                  <a:moveTo>
                    <a:pt x="7772400" y="17722"/>
                  </a:moveTo>
                  <a:lnTo>
                    <a:pt x="7755415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493"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9575799"/>
              <a:ext cx="7772400" cy="482600"/>
            </a:xfrm>
            <a:custGeom>
              <a:avLst/>
              <a:gdLst/>
              <a:ahLst/>
              <a:cxnLst/>
              <a:rect l="l" t="t" r="r" b="b"/>
              <a:pathLst>
                <a:path w="7772400" h="482600">
                  <a:moveTo>
                    <a:pt x="7772400" y="0"/>
                  </a:moveTo>
                  <a:lnTo>
                    <a:pt x="0" y="0"/>
                  </a:lnTo>
                  <a:lnTo>
                    <a:pt x="0" y="482600"/>
                  </a:lnTo>
                  <a:lnTo>
                    <a:pt x="7772400" y="482600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1493" dirty="0"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-11193" y="-9357"/>
            <a:ext cx="6866390" cy="1105804"/>
            <a:chOff x="0" y="-1"/>
            <a:chExt cx="7781909" cy="995680"/>
          </a:xfrm>
        </p:grpSpPr>
        <p:sp>
          <p:nvSpPr>
            <p:cNvPr id="15" name="object 15"/>
            <p:cNvSpPr/>
            <p:nvPr/>
          </p:nvSpPr>
          <p:spPr>
            <a:xfrm>
              <a:off x="0" y="355599"/>
              <a:ext cx="7772400" cy="640080"/>
            </a:xfrm>
            <a:custGeom>
              <a:avLst/>
              <a:gdLst/>
              <a:ahLst/>
              <a:cxnLst/>
              <a:rect l="l" t="t" r="r" b="b"/>
              <a:pathLst>
                <a:path w="7772400" h="640080">
                  <a:moveTo>
                    <a:pt x="7747124" y="0"/>
                  </a:moveTo>
                  <a:lnTo>
                    <a:pt x="7772400" y="26374"/>
                  </a:lnTo>
                </a:path>
                <a:path w="7772400" h="640080">
                  <a:moveTo>
                    <a:pt x="7648965" y="0"/>
                  </a:moveTo>
                  <a:lnTo>
                    <a:pt x="7772400" y="128801"/>
                  </a:lnTo>
                </a:path>
                <a:path w="7772400" h="640080">
                  <a:moveTo>
                    <a:pt x="7550807" y="0"/>
                  </a:moveTo>
                  <a:lnTo>
                    <a:pt x="7699422" y="155076"/>
                  </a:lnTo>
                </a:path>
                <a:path w="7772400" h="640080">
                  <a:moveTo>
                    <a:pt x="7452649" y="0"/>
                  </a:moveTo>
                  <a:lnTo>
                    <a:pt x="7606863" y="160920"/>
                  </a:lnTo>
                </a:path>
                <a:path w="7772400" h="640080">
                  <a:moveTo>
                    <a:pt x="7354490" y="0"/>
                  </a:moveTo>
                  <a:lnTo>
                    <a:pt x="7514305" y="166763"/>
                  </a:lnTo>
                </a:path>
                <a:path w="7772400" h="640080">
                  <a:moveTo>
                    <a:pt x="7256332" y="0"/>
                  </a:moveTo>
                  <a:lnTo>
                    <a:pt x="7421746" y="172606"/>
                  </a:lnTo>
                </a:path>
                <a:path w="7772400" h="640080">
                  <a:moveTo>
                    <a:pt x="7158174" y="0"/>
                  </a:moveTo>
                  <a:lnTo>
                    <a:pt x="7329188" y="178449"/>
                  </a:lnTo>
                </a:path>
                <a:path w="7772400" h="640080">
                  <a:moveTo>
                    <a:pt x="7060016" y="0"/>
                  </a:moveTo>
                  <a:lnTo>
                    <a:pt x="7236629" y="184293"/>
                  </a:lnTo>
                </a:path>
                <a:path w="7772400" h="640080">
                  <a:moveTo>
                    <a:pt x="6961857" y="0"/>
                  </a:moveTo>
                  <a:lnTo>
                    <a:pt x="7144071" y="190136"/>
                  </a:lnTo>
                </a:path>
                <a:path w="7772400" h="640080">
                  <a:moveTo>
                    <a:pt x="6863699" y="0"/>
                  </a:moveTo>
                  <a:lnTo>
                    <a:pt x="7051512" y="195979"/>
                  </a:lnTo>
                </a:path>
                <a:path w="7772400" h="640080">
                  <a:moveTo>
                    <a:pt x="6765537" y="0"/>
                  </a:moveTo>
                  <a:lnTo>
                    <a:pt x="6958950" y="201823"/>
                  </a:lnTo>
                </a:path>
                <a:path w="7772400" h="640080">
                  <a:moveTo>
                    <a:pt x="6667370" y="0"/>
                  </a:moveTo>
                  <a:lnTo>
                    <a:pt x="6866383" y="207667"/>
                  </a:lnTo>
                </a:path>
                <a:path w="7772400" h="640080">
                  <a:moveTo>
                    <a:pt x="6569211" y="0"/>
                  </a:moveTo>
                  <a:lnTo>
                    <a:pt x="6773825" y="213510"/>
                  </a:lnTo>
                </a:path>
                <a:path w="7772400" h="640080">
                  <a:moveTo>
                    <a:pt x="6471053" y="0"/>
                  </a:moveTo>
                  <a:lnTo>
                    <a:pt x="6681266" y="219353"/>
                  </a:lnTo>
                </a:path>
                <a:path w="7772400" h="640080">
                  <a:moveTo>
                    <a:pt x="6372895" y="0"/>
                  </a:moveTo>
                  <a:lnTo>
                    <a:pt x="6588708" y="225196"/>
                  </a:lnTo>
                </a:path>
                <a:path w="7772400" h="640080">
                  <a:moveTo>
                    <a:pt x="6274736" y="0"/>
                  </a:moveTo>
                  <a:lnTo>
                    <a:pt x="6496149" y="231040"/>
                  </a:lnTo>
                </a:path>
                <a:path w="7772400" h="640080">
                  <a:moveTo>
                    <a:pt x="6176578" y="0"/>
                  </a:moveTo>
                  <a:lnTo>
                    <a:pt x="6403591" y="236883"/>
                  </a:lnTo>
                </a:path>
                <a:path w="7772400" h="640080">
                  <a:moveTo>
                    <a:pt x="6078420" y="0"/>
                  </a:moveTo>
                  <a:lnTo>
                    <a:pt x="6311032" y="242726"/>
                  </a:lnTo>
                </a:path>
                <a:path w="7772400" h="640080">
                  <a:moveTo>
                    <a:pt x="5980262" y="0"/>
                  </a:moveTo>
                  <a:lnTo>
                    <a:pt x="6218474" y="248570"/>
                  </a:lnTo>
                </a:path>
                <a:path w="7772400" h="640080">
                  <a:moveTo>
                    <a:pt x="5882100" y="0"/>
                  </a:moveTo>
                  <a:lnTo>
                    <a:pt x="6125911" y="254413"/>
                  </a:lnTo>
                </a:path>
                <a:path w="7772400" h="640080">
                  <a:moveTo>
                    <a:pt x="5783941" y="0"/>
                  </a:moveTo>
                  <a:lnTo>
                    <a:pt x="6033353" y="260256"/>
                  </a:lnTo>
                </a:path>
                <a:path w="7772400" h="640080">
                  <a:moveTo>
                    <a:pt x="5685783" y="0"/>
                  </a:moveTo>
                  <a:lnTo>
                    <a:pt x="5940794" y="266100"/>
                  </a:lnTo>
                </a:path>
                <a:path w="7772400" h="640080">
                  <a:moveTo>
                    <a:pt x="5587616" y="0"/>
                  </a:moveTo>
                  <a:lnTo>
                    <a:pt x="5848228" y="271943"/>
                  </a:lnTo>
                </a:path>
                <a:path w="7772400" h="640080">
                  <a:moveTo>
                    <a:pt x="5489457" y="0"/>
                  </a:moveTo>
                  <a:lnTo>
                    <a:pt x="5755669" y="277787"/>
                  </a:lnTo>
                </a:path>
                <a:path w="7772400" h="640080">
                  <a:moveTo>
                    <a:pt x="5391299" y="0"/>
                  </a:moveTo>
                  <a:lnTo>
                    <a:pt x="5663111" y="283630"/>
                  </a:lnTo>
                </a:path>
                <a:path w="7772400" h="640080">
                  <a:moveTo>
                    <a:pt x="5293141" y="0"/>
                  </a:moveTo>
                  <a:lnTo>
                    <a:pt x="5570552" y="289473"/>
                  </a:lnTo>
                </a:path>
                <a:path w="7772400" h="640080">
                  <a:moveTo>
                    <a:pt x="5194982" y="0"/>
                  </a:moveTo>
                  <a:lnTo>
                    <a:pt x="5477994" y="295317"/>
                  </a:lnTo>
                </a:path>
                <a:path w="7772400" h="640080">
                  <a:moveTo>
                    <a:pt x="5096824" y="0"/>
                  </a:moveTo>
                  <a:lnTo>
                    <a:pt x="5385435" y="301160"/>
                  </a:lnTo>
                </a:path>
                <a:path w="7772400" h="640080">
                  <a:moveTo>
                    <a:pt x="4998666" y="0"/>
                  </a:moveTo>
                  <a:lnTo>
                    <a:pt x="5292877" y="307003"/>
                  </a:lnTo>
                </a:path>
                <a:path w="7772400" h="640080">
                  <a:moveTo>
                    <a:pt x="4900508" y="0"/>
                  </a:moveTo>
                  <a:lnTo>
                    <a:pt x="5200318" y="312846"/>
                  </a:lnTo>
                </a:path>
                <a:path w="7772400" h="640080">
                  <a:moveTo>
                    <a:pt x="4802346" y="0"/>
                  </a:moveTo>
                  <a:lnTo>
                    <a:pt x="5107756" y="318690"/>
                  </a:lnTo>
                </a:path>
                <a:path w="7772400" h="640080">
                  <a:moveTo>
                    <a:pt x="4704187" y="0"/>
                  </a:moveTo>
                  <a:lnTo>
                    <a:pt x="5015197" y="324533"/>
                  </a:lnTo>
                </a:path>
                <a:path w="7772400" h="640080">
                  <a:moveTo>
                    <a:pt x="4606029" y="0"/>
                  </a:moveTo>
                  <a:lnTo>
                    <a:pt x="4922639" y="330377"/>
                  </a:lnTo>
                </a:path>
                <a:path w="7772400" h="640080">
                  <a:moveTo>
                    <a:pt x="4507862" y="0"/>
                  </a:moveTo>
                  <a:lnTo>
                    <a:pt x="4830072" y="336220"/>
                  </a:lnTo>
                </a:path>
                <a:path w="7772400" h="640080">
                  <a:moveTo>
                    <a:pt x="4409703" y="0"/>
                  </a:moveTo>
                  <a:lnTo>
                    <a:pt x="4737514" y="342064"/>
                  </a:lnTo>
                </a:path>
                <a:path w="7772400" h="640080">
                  <a:moveTo>
                    <a:pt x="4311545" y="0"/>
                  </a:moveTo>
                  <a:lnTo>
                    <a:pt x="4644955" y="347907"/>
                  </a:lnTo>
                </a:path>
                <a:path w="7772400" h="640080">
                  <a:moveTo>
                    <a:pt x="4213387" y="0"/>
                  </a:moveTo>
                  <a:lnTo>
                    <a:pt x="4552397" y="353750"/>
                  </a:lnTo>
                </a:path>
                <a:path w="7772400" h="640080">
                  <a:moveTo>
                    <a:pt x="4115228" y="0"/>
                  </a:moveTo>
                  <a:lnTo>
                    <a:pt x="4459838" y="359593"/>
                  </a:lnTo>
                </a:path>
                <a:path w="7772400" h="640080">
                  <a:moveTo>
                    <a:pt x="4017070" y="0"/>
                  </a:moveTo>
                  <a:lnTo>
                    <a:pt x="4367280" y="365437"/>
                  </a:lnTo>
                </a:path>
                <a:path w="7772400" h="640080">
                  <a:moveTo>
                    <a:pt x="3918912" y="0"/>
                  </a:moveTo>
                  <a:lnTo>
                    <a:pt x="4274721" y="371280"/>
                  </a:lnTo>
                </a:path>
                <a:path w="7772400" h="640080">
                  <a:moveTo>
                    <a:pt x="3820754" y="0"/>
                  </a:moveTo>
                  <a:lnTo>
                    <a:pt x="4182163" y="377123"/>
                  </a:lnTo>
                </a:path>
                <a:path w="7772400" h="640080">
                  <a:moveTo>
                    <a:pt x="3722595" y="0"/>
                  </a:moveTo>
                  <a:lnTo>
                    <a:pt x="4089604" y="382967"/>
                  </a:lnTo>
                </a:path>
                <a:path w="7772400" h="640080">
                  <a:moveTo>
                    <a:pt x="3624433" y="0"/>
                  </a:moveTo>
                  <a:lnTo>
                    <a:pt x="3997042" y="388810"/>
                  </a:lnTo>
                </a:path>
                <a:path w="7772400" h="640080">
                  <a:moveTo>
                    <a:pt x="3526279" y="0"/>
                  </a:moveTo>
                  <a:lnTo>
                    <a:pt x="3904487" y="394653"/>
                  </a:lnTo>
                </a:path>
                <a:path w="7772400" h="640080">
                  <a:moveTo>
                    <a:pt x="3428108" y="0"/>
                  </a:moveTo>
                  <a:lnTo>
                    <a:pt x="3811917" y="400497"/>
                  </a:lnTo>
                </a:path>
                <a:path w="7772400" h="640080">
                  <a:moveTo>
                    <a:pt x="3329949" y="0"/>
                  </a:moveTo>
                  <a:lnTo>
                    <a:pt x="3719358" y="406341"/>
                  </a:lnTo>
                </a:path>
                <a:path w="7772400" h="640080">
                  <a:moveTo>
                    <a:pt x="3231791" y="0"/>
                  </a:moveTo>
                  <a:lnTo>
                    <a:pt x="3626800" y="412184"/>
                  </a:lnTo>
                </a:path>
                <a:path w="7772400" h="640080">
                  <a:moveTo>
                    <a:pt x="3133633" y="0"/>
                  </a:moveTo>
                  <a:lnTo>
                    <a:pt x="3534241" y="418027"/>
                  </a:lnTo>
                </a:path>
                <a:path w="7772400" h="640080">
                  <a:moveTo>
                    <a:pt x="3035474" y="0"/>
                  </a:moveTo>
                  <a:lnTo>
                    <a:pt x="3441683" y="423870"/>
                  </a:lnTo>
                </a:path>
                <a:path w="7772400" h="640080">
                  <a:moveTo>
                    <a:pt x="2937316" y="0"/>
                  </a:moveTo>
                  <a:lnTo>
                    <a:pt x="3349124" y="429714"/>
                  </a:lnTo>
                </a:path>
                <a:path w="7772400" h="640080">
                  <a:moveTo>
                    <a:pt x="2839158" y="0"/>
                  </a:moveTo>
                  <a:lnTo>
                    <a:pt x="3256566" y="435557"/>
                  </a:lnTo>
                </a:path>
                <a:path w="7772400" h="640080">
                  <a:moveTo>
                    <a:pt x="2741000" y="0"/>
                  </a:moveTo>
                  <a:lnTo>
                    <a:pt x="3164007" y="441400"/>
                  </a:lnTo>
                </a:path>
                <a:path w="7772400" h="640080">
                  <a:moveTo>
                    <a:pt x="2642841" y="0"/>
                  </a:moveTo>
                  <a:lnTo>
                    <a:pt x="3071449" y="447244"/>
                  </a:lnTo>
                </a:path>
                <a:path w="7772400" h="640080">
                  <a:moveTo>
                    <a:pt x="2544679" y="0"/>
                  </a:moveTo>
                  <a:lnTo>
                    <a:pt x="2978886" y="453087"/>
                  </a:lnTo>
                </a:path>
                <a:path w="7772400" h="640080">
                  <a:moveTo>
                    <a:pt x="2446521" y="0"/>
                  </a:moveTo>
                  <a:lnTo>
                    <a:pt x="2886327" y="458930"/>
                  </a:lnTo>
                </a:path>
                <a:path w="7772400" h="640080">
                  <a:moveTo>
                    <a:pt x="2348363" y="0"/>
                  </a:moveTo>
                  <a:lnTo>
                    <a:pt x="2793769" y="464774"/>
                  </a:lnTo>
                </a:path>
                <a:path w="7772400" h="640080">
                  <a:moveTo>
                    <a:pt x="2250195" y="0"/>
                  </a:moveTo>
                  <a:lnTo>
                    <a:pt x="2701203" y="470617"/>
                  </a:lnTo>
                </a:path>
                <a:path w="7772400" h="640080">
                  <a:moveTo>
                    <a:pt x="2152037" y="0"/>
                  </a:moveTo>
                  <a:lnTo>
                    <a:pt x="2608644" y="476461"/>
                  </a:lnTo>
                </a:path>
                <a:path w="7772400" h="640080">
                  <a:moveTo>
                    <a:pt x="2053879" y="0"/>
                  </a:moveTo>
                  <a:lnTo>
                    <a:pt x="2516086" y="482304"/>
                  </a:lnTo>
                </a:path>
                <a:path w="7772400" h="640080">
                  <a:moveTo>
                    <a:pt x="1955720" y="0"/>
                  </a:moveTo>
                  <a:lnTo>
                    <a:pt x="2423527" y="488147"/>
                  </a:lnTo>
                </a:path>
                <a:path w="7772400" h="640080">
                  <a:moveTo>
                    <a:pt x="1857562" y="0"/>
                  </a:moveTo>
                  <a:lnTo>
                    <a:pt x="2330969" y="493991"/>
                  </a:lnTo>
                </a:path>
                <a:path w="7772400" h="640080">
                  <a:moveTo>
                    <a:pt x="1759404" y="0"/>
                  </a:moveTo>
                  <a:lnTo>
                    <a:pt x="2238410" y="499834"/>
                  </a:lnTo>
                </a:path>
                <a:path w="7772400" h="640080">
                  <a:moveTo>
                    <a:pt x="1661246" y="0"/>
                  </a:moveTo>
                  <a:lnTo>
                    <a:pt x="2145852" y="505677"/>
                  </a:lnTo>
                </a:path>
                <a:path w="7772400" h="640080">
                  <a:moveTo>
                    <a:pt x="1563087" y="0"/>
                  </a:moveTo>
                  <a:lnTo>
                    <a:pt x="2053293" y="511520"/>
                  </a:lnTo>
                </a:path>
                <a:path w="7772400" h="640080">
                  <a:moveTo>
                    <a:pt x="1464925" y="0"/>
                  </a:moveTo>
                  <a:lnTo>
                    <a:pt x="1960730" y="517364"/>
                  </a:lnTo>
                </a:path>
                <a:path w="7772400" h="640080">
                  <a:moveTo>
                    <a:pt x="1366767" y="0"/>
                  </a:moveTo>
                  <a:lnTo>
                    <a:pt x="1868172" y="523207"/>
                  </a:lnTo>
                </a:path>
                <a:path w="7772400" h="640080">
                  <a:moveTo>
                    <a:pt x="1268609" y="0"/>
                  </a:moveTo>
                  <a:lnTo>
                    <a:pt x="1775613" y="529051"/>
                  </a:lnTo>
                </a:path>
                <a:path w="7772400" h="640080">
                  <a:moveTo>
                    <a:pt x="1170441" y="0"/>
                  </a:moveTo>
                  <a:lnTo>
                    <a:pt x="1683047" y="534894"/>
                  </a:lnTo>
                </a:path>
                <a:path w="7772400" h="640080">
                  <a:moveTo>
                    <a:pt x="1072292" y="0"/>
                  </a:moveTo>
                  <a:lnTo>
                    <a:pt x="1590496" y="540737"/>
                  </a:lnTo>
                </a:path>
                <a:path w="7772400" h="640080">
                  <a:moveTo>
                    <a:pt x="974125" y="0"/>
                  </a:moveTo>
                  <a:lnTo>
                    <a:pt x="1497930" y="546581"/>
                  </a:lnTo>
                </a:path>
                <a:path w="7772400" h="640080">
                  <a:moveTo>
                    <a:pt x="875966" y="0"/>
                  </a:moveTo>
                  <a:lnTo>
                    <a:pt x="1405372" y="552424"/>
                  </a:lnTo>
                </a:path>
                <a:path w="7772400" h="640080">
                  <a:moveTo>
                    <a:pt x="777808" y="0"/>
                  </a:moveTo>
                  <a:lnTo>
                    <a:pt x="1312813" y="558267"/>
                  </a:lnTo>
                </a:path>
                <a:path w="7772400" h="640080">
                  <a:moveTo>
                    <a:pt x="679650" y="0"/>
                  </a:moveTo>
                  <a:lnTo>
                    <a:pt x="1220255" y="564111"/>
                  </a:lnTo>
                </a:path>
                <a:path w="7772400" h="640080">
                  <a:moveTo>
                    <a:pt x="581492" y="0"/>
                  </a:moveTo>
                  <a:lnTo>
                    <a:pt x="1127696" y="569954"/>
                  </a:lnTo>
                </a:path>
                <a:path w="7772400" h="640080">
                  <a:moveTo>
                    <a:pt x="483333" y="0"/>
                  </a:moveTo>
                  <a:lnTo>
                    <a:pt x="1035138" y="575797"/>
                  </a:lnTo>
                </a:path>
                <a:path w="7772400" h="640080">
                  <a:moveTo>
                    <a:pt x="385171" y="0"/>
                  </a:moveTo>
                  <a:lnTo>
                    <a:pt x="942575" y="581641"/>
                  </a:lnTo>
                </a:path>
                <a:path w="7772400" h="640080">
                  <a:moveTo>
                    <a:pt x="287013" y="0"/>
                  </a:moveTo>
                  <a:lnTo>
                    <a:pt x="850016" y="587484"/>
                  </a:lnTo>
                </a:path>
                <a:path w="7772400" h="640080">
                  <a:moveTo>
                    <a:pt x="188855" y="0"/>
                  </a:moveTo>
                  <a:lnTo>
                    <a:pt x="757458" y="593327"/>
                  </a:lnTo>
                </a:path>
                <a:path w="7772400" h="640080">
                  <a:moveTo>
                    <a:pt x="90687" y="0"/>
                  </a:moveTo>
                  <a:lnTo>
                    <a:pt x="664892" y="599171"/>
                  </a:lnTo>
                </a:path>
                <a:path w="7772400" h="640080">
                  <a:moveTo>
                    <a:pt x="0" y="7795"/>
                  </a:moveTo>
                  <a:lnTo>
                    <a:pt x="572333" y="605014"/>
                  </a:lnTo>
                </a:path>
                <a:path w="7772400" h="640080">
                  <a:moveTo>
                    <a:pt x="0" y="110221"/>
                  </a:moveTo>
                  <a:lnTo>
                    <a:pt x="479775" y="610858"/>
                  </a:lnTo>
                </a:path>
                <a:path w="7772400" h="640080">
                  <a:moveTo>
                    <a:pt x="0" y="212648"/>
                  </a:moveTo>
                  <a:lnTo>
                    <a:pt x="387216" y="616701"/>
                  </a:lnTo>
                </a:path>
                <a:path w="7772400" h="640080">
                  <a:moveTo>
                    <a:pt x="0" y="315074"/>
                  </a:moveTo>
                  <a:lnTo>
                    <a:pt x="294658" y="622544"/>
                  </a:lnTo>
                </a:path>
                <a:path w="7772400" h="640080">
                  <a:moveTo>
                    <a:pt x="0" y="417500"/>
                  </a:moveTo>
                  <a:lnTo>
                    <a:pt x="202099" y="628388"/>
                  </a:lnTo>
                </a:path>
                <a:path w="7772400" h="640080">
                  <a:moveTo>
                    <a:pt x="0" y="519927"/>
                  </a:moveTo>
                  <a:lnTo>
                    <a:pt x="109541" y="634231"/>
                  </a:lnTo>
                </a:path>
                <a:path w="7772400" h="640080">
                  <a:moveTo>
                    <a:pt x="0" y="622353"/>
                  </a:moveTo>
                  <a:lnTo>
                    <a:pt x="16982" y="640074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493"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9509" y="-1"/>
              <a:ext cx="7772400" cy="482600"/>
            </a:xfrm>
            <a:custGeom>
              <a:avLst/>
              <a:gdLst/>
              <a:ahLst/>
              <a:cxnLst/>
              <a:rect l="l" t="t" r="r" b="b"/>
              <a:pathLst>
                <a:path w="7772400" h="482600">
                  <a:moveTo>
                    <a:pt x="7772400" y="0"/>
                  </a:moveTo>
                  <a:lnTo>
                    <a:pt x="0" y="0"/>
                  </a:lnTo>
                  <a:lnTo>
                    <a:pt x="0" y="482600"/>
                  </a:lnTo>
                  <a:lnTo>
                    <a:pt x="7772400" y="482600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1493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362DCCF-B9BA-4A8E-8C36-346CC58ACD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4" t="26798" r="26393" b="17734"/>
          <a:stretch/>
        </p:blipFill>
        <p:spPr>
          <a:xfrm>
            <a:off x="150154" y="6022376"/>
            <a:ext cx="809451" cy="923230"/>
          </a:xfrm>
          <a:prstGeom prst="rect">
            <a:avLst/>
          </a:prstGeom>
        </p:spPr>
      </p:pic>
      <p:pic>
        <p:nvPicPr>
          <p:cNvPr id="23" name="Picture 22" descr="A picture containing watch&#10;&#10;Description automatically generated">
            <a:extLst>
              <a:ext uri="{FF2B5EF4-FFF2-40B4-BE49-F238E27FC236}">
                <a16:creationId xmlns:a16="http://schemas.microsoft.com/office/drawing/2014/main" id="{725F072C-F735-4EFF-98E5-CDD0E8D075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6" t="17963" r="23543" b="13970"/>
          <a:stretch/>
        </p:blipFill>
        <p:spPr>
          <a:xfrm>
            <a:off x="2027100" y="5867096"/>
            <a:ext cx="892055" cy="109816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9525" y="9318270"/>
            <a:ext cx="109257" cy="113740"/>
          </a:xfrm>
          <a:custGeom>
            <a:avLst/>
            <a:gdLst/>
            <a:ahLst/>
            <a:cxnLst/>
            <a:rect l="l" t="t" r="r" b="b"/>
            <a:pathLst>
              <a:path w="123825" h="128904">
                <a:moveTo>
                  <a:pt x="25271" y="128796"/>
                </a:moveTo>
                <a:lnTo>
                  <a:pt x="0" y="102426"/>
                </a:lnTo>
              </a:path>
              <a:path w="123825" h="128904">
                <a:moveTo>
                  <a:pt x="123429" y="128796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493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0C5D186-5CBB-4DF8-AD4D-93CCC61EB7E4}"/>
              </a:ext>
            </a:extLst>
          </p:cNvPr>
          <p:cNvGrpSpPr/>
          <p:nvPr/>
        </p:nvGrpSpPr>
        <p:grpSpPr>
          <a:xfrm>
            <a:off x="-2802" y="9153889"/>
            <a:ext cx="6860801" cy="747993"/>
            <a:chOff x="0" y="8661442"/>
            <a:chExt cx="6860801" cy="747993"/>
          </a:xfrm>
        </p:grpSpPr>
        <p:grpSp>
          <p:nvGrpSpPr>
            <p:cNvPr id="6" name="object 6"/>
            <p:cNvGrpSpPr/>
            <p:nvPr/>
          </p:nvGrpSpPr>
          <p:grpSpPr>
            <a:xfrm>
              <a:off x="0" y="8661442"/>
              <a:ext cx="6860801" cy="747993"/>
              <a:chOff x="0" y="9211302"/>
              <a:chExt cx="7775575" cy="847725"/>
            </a:xfrm>
          </p:grpSpPr>
          <p:sp>
            <p:nvSpPr>
              <p:cNvPr id="7" name="object 7"/>
              <p:cNvSpPr/>
              <p:nvPr/>
            </p:nvSpPr>
            <p:spPr>
              <a:xfrm>
                <a:off x="3867908" y="9214477"/>
                <a:ext cx="3904615" cy="640080"/>
              </a:xfrm>
              <a:custGeom>
                <a:avLst/>
                <a:gdLst/>
                <a:ahLst/>
                <a:cxnLst/>
                <a:rect l="l" t="t" r="r" b="b"/>
                <a:pathLst>
                  <a:path w="3904615" h="640079">
                    <a:moveTo>
                      <a:pt x="378208" y="640074"/>
                    </a:moveTo>
                    <a:lnTo>
                      <a:pt x="0" y="245420"/>
                    </a:lnTo>
                  </a:path>
                  <a:path w="3904615" h="640079">
                    <a:moveTo>
                      <a:pt x="476379" y="640074"/>
                    </a:moveTo>
                    <a:lnTo>
                      <a:pt x="92570" y="239576"/>
                    </a:lnTo>
                  </a:path>
                  <a:path w="3904615" h="640079">
                    <a:moveTo>
                      <a:pt x="574537" y="640074"/>
                    </a:moveTo>
                    <a:lnTo>
                      <a:pt x="185128" y="233733"/>
                    </a:lnTo>
                  </a:path>
                  <a:path w="3904615" h="640079">
                    <a:moveTo>
                      <a:pt x="672695" y="640074"/>
                    </a:moveTo>
                    <a:lnTo>
                      <a:pt x="277687" y="227890"/>
                    </a:lnTo>
                  </a:path>
                  <a:path w="3904615" h="640079">
                    <a:moveTo>
                      <a:pt x="770854" y="640074"/>
                    </a:moveTo>
                    <a:lnTo>
                      <a:pt x="370245" y="222047"/>
                    </a:lnTo>
                  </a:path>
                  <a:path w="3904615" h="640079">
                    <a:moveTo>
                      <a:pt x="869012" y="640074"/>
                    </a:moveTo>
                    <a:lnTo>
                      <a:pt x="462804" y="216203"/>
                    </a:lnTo>
                  </a:path>
                  <a:path w="3904615" h="640079">
                    <a:moveTo>
                      <a:pt x="967170" y="640074"/>
                    </a:moveTo>
                    <a:lnTo>
                      <a:pt x="555363" y="210360"/>
                    </a:lnTo>
                  </a:path>
                  <a:path w="3904615" h="640079">
                    <a:moveTo>
                      <a:pt x="1065329" y="640074"/>
                    </a:moveTo>
                    <a:lnTo>
                      <a:pt x="647921" y="204517"/>
                    </a:lnTo>
                  </a:path>
                  <a:path w="3904615" h="640079">
                    <a:moveTo>
                      <a:pt x="1163487" y="640074"/>
                    </a:moveTo>
                    <a:lnTo>
                      <a:pt x="740480" y="198673"/>
                    </a:lnTo>
                  </a:path>
                  <a:path w="3904615" h="640079">
                    <a:moveTo>
                      <a:pt x="1261645" y="640074"/>
                    </a:moveTo>
                    <a:lnTo>
                      <a:pt x="833038" y="192830"/>
                    </a:lnTo>
                  </a:path>
                  <a:path w="3904615" h="640079">
                    <a:moveTo>
                      <a:pt x="1359807" y="640074"/>
                    </a:moveTo>
                    <a:lnTo>
                      <a:pt x="925601" y="186987"/>
                    </a:lnTo>
                  </a:path>
                  <a:path w="3904615" h="640079">
                    <a:moveTo>
                      <a:pt x="1457965" y="640074"/>
                    </a:moveTo>
                    <a:lnTo>
                      <a:pt x="1018159" y="181143"/>
                    </a:lnTo>
                  </a:path>
                  <a:path w="3904615" h="640079">
                    <a:moveTo>
                      <a:pt x="1556133" y="640074"/>
                    </a:moveTo>
                    <a:lnTo>
                      <a:pt x="1110726" y="175300"/>
                    </a:lnTo>
                  </a:path>
                  <a:path w="3904615" h="640079">
                    <a:moveTo>
                      <a:pt x="1654291" y="640074"/>
                    </a:moveTo>
                    <a:lnTo>
                      <a:pt x="1203284" y="169456"/>
                    </a:lnTo>
                  </a:path>
                  <a:path w="3904615" h="640079">
                    <a:moveTo>
                      <a:pt x="1752449" y="640074"/>
                    </a:moveTo>
                    <a:lnTo>
                      <a:pt x="1295843" y="163613"/>
                    </a:lnTo>
                  </a:path>
                  <a:path w="3904615" h="640079">
                    <a:moveTo>
                      <a:pt x="1850608" y="640074"/>
                    </a:moveTo>
                    <a:lnTo>
                      <a:pt x="1388401" y="157770"/>
                    </a:lnTo>
                  </a:path>
                  <a:path w="3904615" h="640079">
                    <a:moveTo>
                      <a:pt x="1948766" y="640074"/>
                    </a:moveTo>
                    <a:lnTo>
                      <a:pt x="1480960" y="151926"/>
                    </a:lnTo>
                  </a:path>
                  <a:path w="3904615" h="640079">
                    <a:moveTo>
                      <a:pt x="2046924" y="640074"/>
                    </a:moveTo>
                    <a:lnTo>
                      <a:pt x="1573518" y="146083"/>
                    </a:lnTo>
                  </a:path>
                  <a:path w="3904615" h="640079">
                    <a:moveTo>
                      <a:pt x="2145083" y="640074"/>
                    </a:moveTo>
                    <a:lnTo>
                      <a:pt x="1666077" y="140240"/>
                    </a:lnTo>
                  </a:path>
                  <a:path w="3904615" h="640079">
                    <a:moveTo>
                      <a:pt x="2243241" y="640074"/>
                    </a:moveTo>
                    <a:lnTo>
                      <a:pt x="1758635" y="134397"/>
                    </a:lnTo>
                  </a:path>
                  <a:path w="3904615" h="640079">
                    <a:moveTo>
                      <a:pt x="2341399" y="640074"/>
                    </a:moveTo>
                    <a:lnTo>
                      <a:pt x="1851194" y="128553"/>
                    </a:lnTo>
                  </a:path>
                  <a:path w="3904615" h="640079">
                    <a:moveTo>
                      <a:pt x="2439561" y="640074"/>
                    </a:moveTo>
                    <a:lnTo>
                      <a:pt x="1943756" y="122710"/>
                    </a:lnTo>
                  </a:path>
                  <a:path w="3904615" h="640079">
                    <a:moveTo>
                      <a:pt x="2537719" y="640074"/>
                    </a:moveTo>
                    <a:lnTo>
                      <a:pt x="2036315" y="116866"/>
                    </a:lnTo>
                  </a:path>
                  <a:path w="3904615" h="640079">
                    <a:moveTo>
                      <a:pt x="2635878" y="640074"/>
                    </a:moveTo>
                    <a:lnTo>
                      <a:pt x="2128873" y="111023"/>
                    </a:lnTo>
                  </a:path>
                  <a:path w="3904615" h="640079">
                    <a:moveTo>
                      <a:pt x="2734045" y="640074"/>
                    </a:moveTo>
                    <a:lnTo>
                      <a:pt x="2221440" y="105179"/>
                    </a:lnTo>
                  </a:path>
                  <a:path w="3904615" h="640079">
                    <a:moveTo>
                      <a:pt x="2832203" y="640074"/>
                    </a:moveTo>
                    <a:lnTo>
                      <a:pt x="2313998" y="99336"/>
                    </a:lnTo>
                  </a:path>
                  <a:path w="3904615" h="640079">
                    <a:moveTo>
                      <a:pt x="2930362" y="640074"/>
                    </a:moveTo>
                    <a:lnTo>
                      <a:pt x="2406557" y="93493"/>
                    </a:lnTo>
                  </a:path>
                  <a:path w="3904615" h="640079">
                    <a:moveTo>
                      <a:pt x="3028520" y="640074"/>
                    </a:moveTo>
                    <a:lnTo>
                      <a:pt x="2499115" y="87650"/>
                    </a:lnTo>
                  </a:path>
                  <a:path w="3904615" h="640079">
                    <a:moveTo>
                      <a:pt x="3126678" y="640074"/>
                    </a:moveTo>
                    <a:lnTo>
                      <a:pt x="2591674" y="81806"/>
                    </a:lnTo>
                  </a:path>
                  <a:path w="3904615" h="640079">
                    <a:moveTo>
                      <a:pt x="3224837" y="640074"/>
                    </a:moveTo>
                    <a:lnTo>
                      <a:pt x="2684232" y="75963"/>
                    </a:lnTo>
                  </a:path>
                  <a:path w="3904615" h="640079">
                    <a:moveTo>
                      <a:pt x="3322995" y="640074"/>
                    </a:moveTo>
                    <a:lnTo>
                      <a:pt x="2776791" y="70120"/>
                    </a:lnTo>
                  </a:path>
                  <a:path w="3904615" h="640079">
                    <a:moveTo>
                      <a:pt x="3421153" y="640074"/>
                    </a:moveTo>
                    <a:lnTo>
                      <a:pt x="2869349" y="64276"/>
                    </a:lnTo>
                  </a:path>
                  <a:path w="3904615" h="640079">
                    <a:moveTo>
                      <a:pt x="3519315" y="640074"/>
                    </a:moveTo>
                    <a:lnTo>
                      <a:pt x="2961912" y="58433"/>
                    </a:lnTo>
                  </a:path>
                  <a:path w="3904615" h="640079">
                    <a:moveTo>
                      <a:pt x="3617473" y="640074"/>
                    </a:moveTo>
                    <a:lnTo>
                      <a:pt x="3054470" y="52590"/>
                    </a:lnTo>
                  </a:path>
                  <a:path w="3904615" h="640079">
                    <a:moveTo>
                      <a:pt x="3715632" y="640074"/>
                    </a:moveTo>
                    <a:lnTo>
                      <a:pt x="3147029" y="46746"/>
                    </a:lnTo>
                  </a:path>
                  <a:path w="3904615" h="640079">
                    <a:moveTo>
                      <a:pt x="3813799" y="640074"/>
                    </a:moveTo>
                    <a:lnTo>
                      <a:pt x="3239595" y="40902"/>
                    </a:lnTo>
                  </a:path>
                  <a:path w="3904615" h="640079">
                    <a:moveTo>
                      <a:pt x="3904491" y="632283"/>
                    </a:moveTo>
                    <a:lnTo>
                      <a:pt x="3332154" y="35059"/>
                    </a:lnTo>
                  </a:path>
                  <a:path w="3904615" h="640079">
                    <a:moveTo>
                      <a:pt x="3904491" y="529857"/>
                    </a:moveTo>
                    <a:lnTo>
                      <a:pt x="3424712" y="29216"/>
                    </a:lnTo>
                  </a:path>
                  <a:path w="3904615" h="640079">
                    <a:moveTo>
                      <a:pt x="3904491" y="427430"/>
                    </a:moveTo>
                    <a:lnTo>
                      <a:pt x="3517271" y="23373"/>
                    </a:lnTo>
                  </a:path>
                  <a:path w="3904615" h="640079">
                    <a:moveTo>
                      <a:pt x="3904491" y="325004"/>
                    </a:moveTo>
                    <a:lnTo>
                      <a:pt x="3609829" y="17529"/>
                    </a:lnTo>
                  </a:path>
                  <a:path w="3904615" h="640079">
                    <a:moveTo>
                      <a:pt x="3904491" y="222577"/>
                    </a:moveTo>
                    <a:lnTo>
                      <a:pt x="3702388" y="11686"/>
                    </a:lnTo>
                  </a:path>
                  <a:path w="3904615" h="640079">
                    <a:moveTo>
                      <a:pt x="3904491" y="120151"/>
                    </a:moveTo>
                    <a:lnTo>
                      <a:pt x="3794946" y="5843"/>
                    </a:lnTo>
                  </a:path>
                  <a:path w="3904615" h="640079">
                    <a:moveTo>
                      <a:pt x="3904491" y="17725"/>
                    </a:moveTo>
                    <a:lnTo>
                      <a:pt x="3887505" y="0"/>
                    </a:lnTo>
                  </a:path>
                </a:pathLst>
              </a:custGeom>
              <a:ln w="635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 sz="1493" dirty="0"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0" y="9463900"/>
                <a:ext cx="7772400" cy="594995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594995">
                    <a:moveTo>
                      <a:pt x="7772400" y="0"/>
                    </a:moveTo>
                    <a:lnTo>
                      <a:pt x="0" y="0"/>
                    </a:lnTo>
                    <a:lnTo>
                      <a:pt x="0" y="594499"/>
                    </a:lnTo>
                    <a:lnTo>
                      <a:pt x="7772400" y="594499"/>
                    </a:lnTo>
                    <a:lnTo>
                      <a:pt x="7772400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 sz="1493" dirty="0"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6771926" y="9690633"/>
                <a:ext cx="77025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770254" h="136525">
                    <a:moveTo>
                      <a:pt x="82207" y="0"/>
                    </a:moveTo>
                    <a:lnTo>
                      <a:pt x="67271" y="0"/>
                    </a:lnTo>
                    <a:lnTo>
                      <a:pt x="62941" y="2730"/>
                    </a:lnTo>
                    <a:lnTo>
                      <a:pt x="1651" y="130771"/>
                    </a:lnTo>
                    <a:lnTo>
                      <a:pt x="0" y="134073"/>
                    </a:lnTo>
                    <a:lnTo>
                      <a:pt x="1803" y="136423"/>
                    </a:lnTo>
                    <a:lnTo>
                      <a:pt x="24739" y="136423"/>
                    </a:lnTo>
                    <a:lnTo>
                      <a:pt x="27241" y="133959"/>
                    </a:lnTo>
                    <a:lnTo>
                      <a:pt x="30187" y="127888"/>
                    </a:lnTo>
                    <a:lnTo>
                      <a:pt x="33477" y="121284"/>
                    </a:lnTo>
                    <a:lnTo>
                      <a:pt x="34963" y="118122"/>
                    </a:lnTo>
                    <a:lnTo>
                      <a:pt x="37579" y="117005"/>
                    </a:lnTo>
                    <a:lnTo>
                      <a:pt x="144819" y="117005"/>
                    </a:lnTo>
                    <a:lnTo>
                      <a:pt x="135016" y="97777"/>
                    </a:lnTo>
                    <a:lnTo>
                      <a:pt x="46812" y="97751"/>
                    </a:lnTo>
                    <a:lnTo>
                      <a:pt x="45072" y="94995"/>
                    </a:lnTo>
                    <a:lnTo>
                      <a:pt x="71716" y="37896"/>
                    </a:lnTo>
                    <a:lnTo>
                      <a:pt x="104485" y="37896"/>
                    </a:lnTo>
                    <a:lnTo>
                      <a:pt x="88226" y="6007"/>
                    </a:lnTo>
                    <a:lnTo>
                      <a:pt x="86575" y="2692"/>
                    </a:lnTo>
                    <a:lnTo>
                      <a:pt x="82207" y="0"/>
                    </a:lnTo>
                    <a:close/>
                  </a:path>
                  <a:path w="770254" h="136525">
                    <a:moveTo>
                      <a:pt x="144819" y="117005"/>
                    </a:moveTo>
                    <a:lnTo>
                      <a:pt x="37579" y="117005"/>
                    </a:lnTo>
                    <a:lnTo>
                      <a:pt x="109207" y="117055"/>
                    </a:lnTo>
                    <a:lnTo>
                      <a:pt x="111582" y="117754"/>
                    </a:lnTo>
                    <a:lnTo>
                      <a:pt x="113398" y="121361"/>
                    </a:lnTo>
                    <a:lnTo>
                      <a:pt x="116674" y="127292"/>
                    </a:lnTo>
                    <a:lnTo>
                      <a:pt x="119913" y="133769"/>
                    </a:lnTo>
                    <a:lnTo>
                      <a:pt x="122656" y="136423"/>
                    </a:lnTo>
                    <a:lnTo>
                      <a:pt x="151676" y="136423"/>
                    </a:lnTo>
                    <a:lnTo>
                      <a:pt x="153289" y="133616"/>
                    </a:lnTo>
                    <a:lnTo>
                      <a:pt x="144819" y="117005"/>
                    </a:lnTo>
                    <a:close/>
                  </a:path>
                  <a:path w="770254" h="136525">
                    <a:moveTo>
                      <a:pt x="104485" y="37896"/>
                    </a:moveTo>
                    <a:lnTo>
                      <a:pt x="71716" y="37896"/>
                    </a:lnTo>
                    <a:lnTo>
                      <a:pt x="74244" y="37922"/>
                    </a:lnTo>
                    <a:lnTo>
                      <a:pt x="100203" y="95021"/>
                    </a:lnTo>
                    <a:lnTo>
                      <a:pt x="98425" y="97777"/>
                    </a:lnTo>
                    <a:lnTo>
                      <a:pt x="135016" y="97777"/>
                    </a:lnTo>
                    <a:lnTo>
                      <a:pt x="104485" y="37896"/>
                    </a:lnTo>
                    <a:close/>
                  </a:path>
                  <a:path w="770254" h="136525">
                    <a:moveTo>
                      <a:pt x="576846" y="0"/>
                    </a:moveTo>
                    <a:lnTo>
                      <a:pt x="552488" y="0"/>
                    </a:lnTo>
                    <a:lnTo>
                      <a:pt x="549465" y="2273"/>
                    </a:lnTo>
                    <a:lnTo>
                      <a:pt x="549465" y="134099"/>
                    </a:lnTo>
                    <a:lnTo>
                      <a:pt x="552488" y="136423"/>
                    </a:lnTo>
                    <a:lnTo>
                      <a:pt x="576199" y="136423"/>
                    </a:lnTo>
                    <a:lnTo>
                      <a:pt x="579201" y="134099"/>
                    </a:lnTo>
                    <a:lnTo>
                      <a:pt x="579234" y="3009"/>
                    </a:lnTo>
                    <a:lnTo>
                      <a:pt x="576846" y="0"/>
                    </a:lnTo>
                    <a:close/>
                  </a:path>
                  <a:path w="770254" h="136525">
                    <a:moveTo>
                      <a:pt x="251561" y="0"/>
                    </a:moveTo>
                    <a:lnTo>
                      <a:pt x="176428" y="0"/>
                    </a:lnTo>
                    <a:lnTo>
                      <a:pt x="173405" y="3009"/>
                    </a:lnTo>
                    <a:lnTo>
                      <a:pt x="173405" y="134073"/>
                    </a:lnTo>
                    <a:lnTo>
                      <a:pt x="176428" y="136423"/>
                    </a:lnTo>
                    <a:lnTo>
                      <a:pt x="199859" y="136423"/>
                    </a:lnTo>
                    <a:lnTo>
                      <a:pt x="202882" y="134073"/>
                    </a:lnTo>
                    <a:lnTo>
                      <a:pt x="202946" y="81191"/>
                    </a:lnTo>
                    <a:lnTo>
                      <a:pt x="274123" y="81051"/>
                    </a:lnTo>
                    <a:lnTo>
                      <a:pt x="275158" y="78092"/>
                    </a:lnTo>
                    <a:lnTo>
                      <a:pt x="292798" y="72809"/>
                    </a:lnTo>
                    <a:lnTo>
                      <a:pt x="299542" y="66763"/>
                    </a:lnTo>
                    <a:lnTo>
                      <a:pt x="303976" y="61714"/>
                    </a:lnTo>
                    <a:lnTo>
                      <a:pt x="304456" y="60794"/>
                    </a:lnTo>
                    <a:lnTo>
                      <a:pt x="205994" y="60794"/>
                    </a:lnTo>
                    <a:lnTo>
                      <a:pt x="202971" y="57759"/>
                    </a:lnTo>
                    <a:lnTo>
                      <a:pt x="202971" y="25311"/>
                    </a:lnTo>
                    <a:lnTo>
                      <a:pt x="205994" y="22288"/>
                    </a:lnTo>
                    <a:lnTo>
                      <a:pt x="306091" y="22288"/>
                    </a:lnTo>
                    <a:lnTo>
                      <a:pt x="303187" y="16586"/>
                    </a:lnTo>
                    <a:lnTo>
                      <a:pt x="257606" y="126"/>
                    </a:lnTo>
                    <a:lnTo>
                      <a:pt x="251561" y="0"/>
                    </a:lnTo>
                    <a:close/>
                  </a:path>
                  <a:path w="770254" h="136525">
                    <a:moveTo>
                      <a:pt x="274123" y="81051"/>
                    </a:moveTo>
                    <a:lnTo>
                      <a:pt x="237045" y="81051"/>
                    </a:lnTo>
                    <a:lnTo>
                      <a:pt x="241820" y="83515"/>
                    </a:lnTo>
                    <a:lnTo>
                      <a:pt x="275513" y="130962"/>
                    </a:lnTo>
                    <a:lnTo>
                      <a:pt x="278434" y="134899"/>
                    </a:lnTo>
                    <a:lnTo>
                      <a:pt x="281228" y="136423"/>
                    </a:lnTo>
                    <a:lnTo>
                      <a:pt x="309575" y="136423"/>
                    </a:lnTo>
                    <a:lnTo>
                      <a:pt x="310159" y="132943"/>
                    </a:lnTo>
                    <a:lnTo>
                      <a:pt x="273989" y="81432"/>
                    </a:lnTo>
                    <a:lnTo>
                      <a:pt x="274123" y="81051"/>
                    </a:lnTo>
                    <a:close/>
                  </a:path>
                  <a:path w="770254" h="136525">
                    <a:moveTo>
                      <a:pt x="306091" y="22288"/>
                    </a:moveTo>
                    <a:lnTo>
                      <a:pt x="244792" y="22288"/>
                    </a:lnTo>
                    <a:lnTo>
                      <a:pt x="250850" y="22415"/>
                    </a:lnTo>
                    <a:lnTo>
                      <a:pt x="259219" y="22758"/>
                    </a:lnTo>
                    <a:lnTo>
                      <a:pt x="279958" y="38747"/>
                    </a:lnTo>
                    <a:lnTo>
                      <a:pt x="279958" y="44297"/>
                    </a:lnTo>
                    <a:lnTo>
                      <a:pt x="244792" y="60794"/>
                    </a:lnTo>
                    <a:lnTo>
                      <a:pt x="304456" y="60794"/>
                    </a:lnTo>
                    <a:lnTo>
                      <a:pt x="307143" y="55654"/>
                    </a:lnTo>
                    <a:lnTo>
                      <a:pt x="309043" y="48590"/>
                    </a:lnTo>
                    <a:lnTo>
                      <a:pt x="309676" y="40525"/>
                    </a:lnTo>
                    <a:lnTo>
                      <a:pt x="309676" y="33058"/>
                    </a:lnTo>
                    <a:lnTo>
                      <a:pt x="308381" y="26784"/>
                    </a:lnTo>
                    <a:lnTo>
                      <a:pt x="306091" y="22288"/>
                    </a:lnTo>
                    <a:close/>
                  </a:path>
                  <a:path w="770254" h="136525">
                    <a:moveTo>
                      <a:pt x="652894" y="0"/>
                    </a:moveTo>
                    <a:lnTo>
                      <a:pt x="628243" y="0"/>
                    </a:lnTo>
                    <a:lnTo>
                      <a:pt x="626240" y="2438"/>
                    </a:lnTo>
                    <a:lnTo>
                      <a:pt x="626198" y="134023"/>
                    </a:lnTo>
                    <a:lnTo>
                      <a:pt x="628599" y="136423"/>
                    </a:lnTo>
                    <a:lnTo>
                      <a:pt x="650913" y="136423"/>
                    </a:lnTo>
                    <a:lnTo>
                      <a:pt x="653503" y="134416"/>
                    </a:lnTo>
                    <a:lnTo>
                      <a:pt x="653580" y="43992"/>
                    </a:lnTo>
                    <a:lnTo>
                      <a:pt x="655675" y="43154"/>
                    </a:lnTo>
                    <a:lnTo>
                      <a:pt x="696179" y="43154"/>
                    </a:lnTo>
                    <a:lnTo>
                      <a:pt x="656653" y="2158"/>
                    </a:lnTo>
                    <a:lnTo>
                      <a:pt x="652894" y="0"/>
                    </a:lnTo>
                    <a:close/>
                  </a:path>
                  <a:path w="770254" h="136525">
                    <a:moveTo>
                      <a:pt x="696179" y="43154"/>
                    </a:moveTo>
                    <a:lnTo>
                      <a:pt x="655675" y="43154"/>
                    </a:lnTo>
                    <a:lnTo>
                      <a:pt x="740803" y="131660"/>
                    </a:lnTo>
                    <a:lnTo>
                      <a:pt x="743432" y="134289"/>
                    </a:lnTo>
                    <a:lnTo>
                      <a:pt x="746620" y="136423"/>
                    </a:lnTo>
                    <a:lnTo>
                      <a:pt x="767194" y="136423"/>
                    </a:lnTo>
                    <a:lnTo>
                      <a:pt x="770216" y="133400"/>
                    </a:lnTo>
                    <a:lnTo>
                      <a:pt x="770216" y="89636"/>
                    </a:lnTo>
                    <a:lnTo>
                      <a:pt x="740994" y="89636"/>
                    </a:lnTo>
                    <a:lnTo>
                      <a:pt x="696179" y="43154"/>
                    </a:lnTo>
                    <a:close/>
                  </a:path>
                  <a:path w="770254" h="136525">
                    <a:moveTo>
                      <a:pt x="767194" y="0"/>
                    </a:moveTo>
                    <a:lnTo>
                      <a:pt x="746036" y="0"/>
                    </a:lnTo>
                    <a:lnTo>
                      <a:pt x="743038" y="2438"/>
                    </a:lnTo>
                    <a:lnTo>
                      <a:pt x="743089" y="88798"/>
                    </a:lnTo>
                    <a:lnTo>
                      <a:pt x="740994" y="89636"/>
                    </a:lnTo>
                    <a:lnTo>
                      <a:pt x="770216" y="89636"/>
                    </a:lnTo>
                    <a:lnTo>
                      <a:pt x="770216" y="3009"/>
                    </a:lnTo>
                    <a:lnTo>
                      <a:pt x="767194" y="0"/>
                    </a:lnTo>
                    <a:close/>
                  </a:path>
                  <a:path w="770254" h="136525">
                    <a:moveTo>
                      <a:pt x="376605" y="0"/>
                    </a:moveTo>
                    <a:lnTo>
                      <a:pt x="347205" y="0"/>
                    </a:lnTo>
                    <a:lnTo>
                      <a:pt x="344170" y="3009"/>
                    </a:lnTo>
                    <a:lnTo>
                      <a:pt x="344170" y="133896"/>
                    </a:lnTo>
                    <a:lnTo>
                      <a:pt x="346595" y="136423"/>
                    </a:lnTo>
                    <a:lnTo>
                      <a:pt x="367652" y="136423"/>
                    </a:lnTo>
                    <a:lnTo>
                      <a:pt x="370332" y="134099"/>
                    </a:lnTo>
                    <a:lnTo>
                      <a:pt x="370448" y="52165"/>
                    </a:lnTo>
                    <a:lnTo>
                      <a:pt x="370522" y="40716"/>
                    </a:lnTo>
                    <a:lnTo>
                      <a:pt x="400530" y="40716"/>
                    </a:lnTo>
                    <a:lnTo>
                      <a:pt x="381533" y="5829"/>
                    </a:lnTo>
                    <a:lnTo>
                      <a:pt x="379971" y="2705"/>
                    </a:lnTo>
                    <a:lnTo>
                      <a:pt x="376605" y="0"/>
                    </a:lnTo>
                    <a:close/>
                  </a:path>
                  <a:path w="770254" h="136525">
                    <a:moveTo>
                      <a:pt x="503770" y="40970"/>
                    </a:moveTo>
                    <a:lnTo>
                      <a:pt x="475361" y="40970"/>
                    </a:lnTo>
                    <a:lnTo>
                      <a:pt x="475449" y="134099"/>
                    </a:lnTo>
                    <a:lnTo>
                      <a:pt x="478307" y="136423"/>
                    </a:lnTo>
                    <a:lnTo>
                      <a:pt x="500748" y="136423"/>
                    </a:lnTo>
                    <a:lnTo>
                      <a:pt x="503770" y="134581"/>
                    </a:lnTo>
                    <a:lnTo>
                      <a:pt x="503770" y="40970"/>
                    </a:lnTo>
                    <a:close/>
                  </a:path>
                  <a:path w="770254" h="136525">
                    <a:moveTo>
                      <a:pt x="400530" y="40716"/>
                    </a:moveTo>
                    <a:lnTo>
                      <a:pt x="370522" y="40716"/>
                    </a:lnTo>
                    <a:lnTo>
                      <a:pt x="378129" y="54745"/>
                    </a:lnTo>
                    <a:lnTo>
                      <a:pt x="420585" y="133756"/>
                    </a:lnTo>
                    <a:lnTo>
                      <a:pt x="424865" y="133769"/>
                    </a:lnTo>
                    <a:lnTo>
                      <a:pt x="426643" y="130530"/>
                    </a:lnTo>
                    <a:lnTo>
                      <a:pt x="453872" y="80340"/>
                    </a:lnTo>
                    <a:lnTo>
                      <a:pt x="422109" y="80327"/>
                    </a:lnTo>
                    <a:lnTo>
                      <a:pt x="400530" y="40716"/>
                    </a:lnTo>
                    <a:close/>
                  </a:path>
                  <a:path w="770254" h="136525">
                    <a:moveTo>
                      <a:pt x="500748" y="0"/>
                    </a:moveTo>
                    <a:lnTo>
                      <a:pt x="471779" y="0"/>
                    </a:lnTo>
                    <a:lnTo>
                      <a:pt x="468693" y="2616"/>
                    </a:lnTo>
                    <a:lnTo>
                      <a:pt x="466752" y="6007"/>
                    </a:lnTo>
                    <a:lnTo>
                      <a:pt x="425056" y="80340"/>
                    </a:lnTo>
                    <a:lnTo>
                      <a:pt x="453879" y="80327"/>
                    </a:lnTo>
                    <a:lnTo>
                      <a:pt x="469157" y="52165"/>
                    </a:lnTo>
                    <a:lnTo>
                      <a:pt x="474514" y="42369"/>
                    </a:lnTo>
                    <a:lnTo>
                      <a:pt x="475361" y="40970"/>
                    </a:lnTo>
                    <a:lnTo>
                      <a:pt x="503770" y="40970"/>
                    </a:lnTo>
                    <a:lnTo>
                      <a:pt x="503770" y="3009"/>
                    </a:lnTo>
                    <a:lnTo>
                      <a:pt x="50074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493" dirty="0"/>
              </a:p>
            </p:txBody>
          </p:sp>
          <p:pic>
            <p:nvPicPr>
              <p:cNvPr id="10" name="object 10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601968" y="9687971"/>
                <a:ext cx="153200" cy="140754"/>
              </a:xfrm>
              <a:prstGeom prst="rect">
                <a:avLst/>
              </a:prstGeom>
            </p:spPr>
          </p:pic>
          <p:sp>
            <p:nvSpPr>
              <p:cNvPr id="11" name="object 11"/>
              <p:cNvSpPr/>
              <p:nvPr/>
            </p:nvSpPr>
            <p:spPr>
              <a:xfrm>
                <a:off x="7559921" y="9798678"/>
                <a:ext cx="317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31750">
                    <a:moveTo>
                      <a:pt x="24142" y="0"/>
                    </a:moveTo>
                    <a:lnTo>
                      <a:pt x="6984" y="0"/>
                    </a:lnTo>
                    <a:lnTo>
                      <a:pt x="0" y="6985"/>
                    </a:lnTo>
                    <a:lnTo>
                      <a:pt x="0" y="24142"/>
                    </a:lnTo>
                    <a:lnTo>
                      <a:pt x="6984" y="31127"/>
                    </a:lnTo>
                    <a:lnTo>
                      <a:pt x="24142" y="31127"/>
                    </a:lnTo>
                    <a:lnTo>
                      <a:pt x="26479" y="28790"/>
                    </a:lnTo>
                    <a:lnTo>
                      <a:pt x="8369" y="28790"/>
                    </a:lnTo>
                    <a:lnTo>
                      <a:pt x="2984" y="23012"/>
                    </a:lnTo>
                    <a:lnTo>
                      <a:pt x="2984" y="8102"/>
                    </a:lnTo>
                    <a:lnTo>
                      <a:pt x="8369" y="2324"/>
                    </a:lnTo>
                    <a:lnTo>
                      <a:pt x="26466" y="2324"/>
                    </a:lnTo>
                    <a:lnTo>
                      <a:pt x="24142" y="0"/>
                    </a:lnTo>
                    <a:close/>
                  </a:path>
                  <a:path w="31750" h="31750">
                    <a:moveTo>
                      <a:pt x="26466" y="2324"/>
                    </a:moveTo>
                    <a:lnTo>
                      <a:pt x="22758" y="2324"/>
                    </a:lnTo>
                    <a:lnTo>
                      <a:pt x="28155" y="8102"/>
                    </a:lnTo>
                    <a:lnTo>
                      <a:pt x="28155" y="23012"/>
                    </a:lnTo>
                    <a:lnTo>
                      <a:pt x="22758" y="28790"/>
                    </a:lnTo>
                    <a:lnTo>
                      <a:pt x="26479" y="28790"/>
                    </a:lnTo>
                    <a:lnTo>
                      <a:pt x="31127" y="24142"/>
                    </a:lnTo>
                    <a:lnTo>
                      <a:pt x="31127" y="6985"/>
                    </a:lnTo>
                    <a:lnTo>
                      <a:pt x="26466" y="2324"/>
                    </a:lnTo>
                    <a:close/>
                  </a:path>
                  <a:path w="31750" h="31750">
                    <a:moveTo>
                      <a:pt x="20777" y="6426"/>
                    </a:moveTo>
                    <a:lnTo>
                      <a:pt x="9613" y="6426"/>
                    </a:lnTo>
                    <a:lnTo>
                      <a:pt x="9613" y="24650"/>
                    </a:lnTo>
                    <a:lnTo>
                      <a:pt x="12598" y="24650"/>
                    </a:lnTo>
                    <a:lnTo>
                      <a:pt x="12598" y="16598"/>
                    </a:lnTo>
                    <a:lnTo>
                      <a:pt x="20993" y="16598"/>
                    </a:lnTo>
                    <a:lnTo>
                      <a:pt x="22847" y="14478"/>
                    </a:lnTo>
                    <a:lnTo>
                      <a:pt x="22847" y="14262"/>
                    </a:lnTo>
                    <a:lnTo>
                      <a:pt x="12598" y="14262"/>
                    </a:lnTo>
                    <a:lnTo>
                      <a:pt x="12598" y="8750"/>
                    </a:lnTo>
                    <a:lnTo>
                      <a:pt x="22847" y="8750"/>
                    </a:lnTo>
                    <a:lnTo>
                      <a:pt x="22847" y="8102"/>
                    </a:lnTo>
                    <a:lnTo>
                      <a:pt x="20777" y="6426"/>
                    </a:lnTo>
                    <a:close/>
                  </a:path>
                  <a:path w="31750" h="31750">
                    <a:moveTo>
                      <a:pt x="18148" y="16598"/>
                    </a:moveTo>
                    <a:lnTo>
                      <a:pt x="15087" y="16598"/>
                    </a:lnTo>
                    <a:lnTo>
                      <a:pt x="20180" y="24650"/>
                    </a:lnTo>
                    <a:lnTo>
                      <a:pt x="23329" y="24650"/>
                    </a:lnTo>
                    <a:lnTo>
                      <a:pt x="18148" y="16598"/>
                    </a:lnTo>
                    <a:close/>
                  </a:path>
                  <a:path w="31750" h="31750">
                    <a:moveTo>
                      <a:pt x="22847" y="8750"/>
                    </a:moveTo>
                    <a:lnTo>
                      <a:pt x="18021" y="8750"/>
                    </a:lnTo>
                    <a:lnTo>
                      <a:pt x="19875" y="9347"/>
                    </a:lnTo>
                    <a:lnTo>
                      <a:pt x="19875" y="13792"/>
                    </a:lnTo>
                    <a:lnTo>
                      <a:pt x="18414" y="14262"/>
                    </a:lnTo>
                    <a:lnTo>
                      <a:pt x="22847" y="14262"/>
                    </a:lnTo>
                    <a:lnTo>
                      <a:pt x="22847" y="875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493" dirty="0"/>
              </a:p>
            </p:txBody>
          </p:sp>
        </p:grpSp>
        <p:sp>
          <p:nvSpPr>
            <p:cNvPr id="12" name="object 12"/>
            <p:cNvSpPr txBox="1"/>
            <p:nvPr/>
          </p:nvSpPr>
          <p:spPr>
            <a:xfrm>
              <a:off x="190500" y="9065559"/>
              <a:ext cx="352985" cy="147058"/>
            </a:xfrm>
            <a:prstGeom prst="rect">
              <a:avLst/>
            </a:prstGeom>
          </p:spPr>
          <p:txBody>
            <a:bodyPr vert="horz" wrap="square" lIns="0" tIns="11206" rIns="0" bIns="0" rtlCol="0">
              <a:spAutoFit/>
            </a:bodyPr>
            <a:lstStyle/>
            <a:p>
              <a:pPr marL="11206">
                <a:spcBef>
                  <a:spcPts val="88"/>
                </a:spcBef>
              </a:pPr>
              <a:r>
                <a:rPr sz="882" b="1" dirty="0">
                  <a:solidFill>
                    <a:srgbClr val="FFFFFF"/>
                  </a:solidFill>
                  <a:latin typeface="Arial"/>
                  <a:cs typeface="Arial"/>
                </a:rPr>
                <a:t>2</a:t>
              </a:r>
              <a:r>
                <a:rPr sz="882" b="1" spc="-3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882" spc="-4" dirty="0">
                  <a:solidFill>
                    <a:srgbClr val="FFFFFF"/>
                  </a:solidFill>
                  <a:latin typeface="Arial"/>
                  <a:cs typeface="Arial"/>
                </a:rPr>
                <a:t>of</a:t>
              </a:r>
              <a:r>
                <a:rPr sz="882" spc="-3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en-GB" sz="882" b="1" spc="-53" dirty="0">
                  <a:solidFill>
                    <a:srgbClr val="FFFFFF"/>
                  </a:solidFill>
                  <a:latin typeface="Arial"/>
                  <a:cs typeface="Arial"/>
                </a:rPr>
                <a:t>7</a:t>
              </a:r>
              <a:endParaRPr sz="882" dirty="0">
                <a:latin typeface="Arial"/>
                <a:cs typeface="Arial"/>
              </a:endParaRPr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" y="6953992"/>
            <a:ext cx="2155451" cy="1613647"/>
            <a:chOff x="0" y="7296991"/>
            <a:chExt cx="2442845" cy="1828800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7296991"/>
              <a:ext cx="1828799" cy="182879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3511" y="7296991"/>
              <a:ext cx="1828799" cy="1828799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78586" y="8311115"/>
            <a:ext cx="1197909" cy="26779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>
              <a:lnSpc>
                <a:spcPts val="1068"/>
              </a:lnSpc>
              <a:spcBef>
                <a:spcPts val="88"/>
              </a:spcBef>
            </a:pPr>
            <a:r>
              <a:rPr sz="971" b="1" spc="-18" dirty="0">
                <a:solidFill>
                  <a:srgbClr val="020302"/>
                </a:solidFill>
                <a:latin typeface="Arial"/>
                <a:cs typeface="Arial"/>
              </a:rPr>
              <a:t>I</a:t>
            </a:r>
            <a:r>
              <a:rPr sz="971" b="1" spc="-22" dirty="0">
                <a:solidFill>
                  <a:srgbClr val="020302"/>
                </a:solidFill>
                <a:latin typeface="Arial"/>
                <a:cs typeface="Arial"/>
              </a:rPr>
              <a:t>n</a:t>
            </a:r>
            <a:r>
              <a:rPr sz="971" b="1" spc="-26" dirty="0">
                <a:solidFill>
                  <a:srgbClr val="020302"/>
                </a:solidFill>
                <a:latin typeface="Arial"/>
                <a:cs typeface="Arial"/>
              </a:rPr>
              <a:t>s</a:t>
            </a:r>
            <a:r>
              <a:rPr sz="971" b="1" spc="-13" dirty="0">
                <a:solidFill>
                  <a:srgbClr val="020302"/>
                </a:solidFill>
                <a:latin typeface="Arial"/>
                <a:cs typeface="Arial"/>
              </a:rPr>
              <a:t>t</a:t>
            </a:r>
            <a:r>
              <a:rPr sz="971" b="1" spc="-26" dirty="0">
                <a:solidFill>
                  <a:srgbClr val="020302"/>
                </a:solidFill>
                <a:latin typeface="Arial"/>
                <a:cs typeface="Arial"/>
              </a:rPr>
              <a:t>i</a:t>
            </a:r>
            <a:r>
              <a:rPr sz="971" b="1" spc="-22" dirty="0">
                <a:solidFill>
                  <a:srgbClr val="020302"/>
                </a:solidFill>
                <a:latin typeface="Arial"/>
                <a:cs typeface="Arial"/>
              </a:rPr>
              <a:t>n</a:t>
            </a:r>
            <a:r>
              <a:rPr sz="971" b="1" spc="-13" dirty="0">
                <a:solidFill>
                  <a:srgbClr val="020302"/>
                </a:solidFill>
                <a:latin typeface="Arial"/>
                <a:cs typeface="Arial"/>
              </a:rPr>
              <a:t>c</a:t>
            </a:r>
            <a:r>
              <a:rPr sz="971" b="1" dirty="0">
                <a:solidFill>
                  <a:srgbClr val="020302"/>
                </a:solidFill>
                <a:latin typeface="Arial"/>
                <a:cs typeface="Arial"/>
              </a:rPr>
              <a:t>t</a:t>
            </a:r>
            <a:r>
              <a:rPr sz="971" b="1" spc="-49" dirty="0">
                <a:solidFill>
                  <a:srgbClr val="020302"/>
                </a:solidFill>
                <a:latin typeface="Arial"/>
                <a:cs typeface="Arial"/>
              </a:rPr>
              <a:t> </a:t>
            </a:r>
            <a:r>
              <a:rPr sz="971" b="1" spc="-31" dirty="0">
                <a:solidFill>
                  <a:srgbClr val="020302"/>
                </a:solidFill>
                <a:latin typeface="Arial"/>
                <a:cs typeface="Arial"/>
              </a:rPr>
              <a:t>2</a:t>
            </a:r>
            <a:r>
              <a:rPr sz="971" b="1" spc="-26" dirty="0">
                <a:solidFill>
                  <a:srgbClr val="020302"/>
                </a:solidFill>
                <a:latin typeface="Arial"/>
                <a:cs typeface="Arial"/>
              </a:rPr>
              <a:t>S</a:t>
            </a:r>
            <a:r>
              <a:rPr sz="971" b="1" dirty="0">
                <a:solidFill>
                  <a:srgbClr val="020302"/>
                </a:solidFill>
                <a:latin typeface="Arial"/>
                <a:cs typeface="Arial"/>
              </a:rPr>
              <a:t>,</a:t>
            </a:r>
            <a:r>
              <a:rPr sz="971" b="1" spc="-49" dirty="0">
                <a:solidFill>
                  <a:srgbClr val="020302"/>
                </a:solidFill>
                <a:latin typeface="Arial"/>
                <a:cs typeface="Arial"/>
              </a:rPr>
              <a:t> </a:t>
            </a:r>
            <a:r>
              <a:rPr sz="971" b="1" spc="-18" dirty="0">
                <a:solidFill>
                  <a:srgbClr val="020302"/>
                </a:solidFill>
                <a:latin typeface="Arial"/>
                <a:cs typeface="Arial"/>
              </a:rPr>
              <a:t>I</a:t>
            </a:r>
            <a:r>
              <a:rPr sz="971" b="1" spc="-22" dirty="0">
                <a:solidFill>
                  <a:srgbClr val="020302"/>
                </a:solidFill>
                <a:latin typeface="Arial"/>
                <a:cs typeface="Arial"/>
              </a:rPr>
              <a:t>n</a:t>
            </a:r>
            <a:r>
              <a:rPr sz="971" b="1" spc="-26" dirty="0">
                <a:solidFill>
                  <a:srgbClr val="020302"/>
                </a:solidFill>
                <a:latin typeface="Arial"/>
                <a:cs typeface="Arial"/>
              </a:rPr>
              <a:t>s</a:t>
            </a:r>
            <a:r>
              <a:rPr sz="971" b="1" spc="-13" dirty="0">
                <a:solidFill>
                  <a:srgbClr val="020302"/>
                </a:solidFill>
                <a:latin typeface="Arial"/>
                <a:cs typeface="Arial"/>
              </a:rPr>
              <a:t>t</a:t>
            </a:r>
            <a:r>
              <a:rPr sz="971" b="1" spc="-26" dirty="0">
                <a:solidFill>
                  <a:srgbClr val="020302"/>
                </a:solidFill>
                <a:latin typeface="Arial"/>
                <a:cs typeface="Arial"/>
              </a:rPr>
              <a:t>i</a:t>
            </a:r>
            <a:r>
              <a:rPr sz="971" b="1" spc="-22" dirty="0">
                <a:solidFill>
                  <a:srgbClr val="020302"/>
                </a:solidFill>
                <a:latin typeface="Arial"/>
                <a:cs typeface="Arial"/>
              </a:rPr>
              <a:t>n</a:t>
            </a:r>
            <a:r>
              <a:rPr sz="971" b="1" spc="-13" dirty="0">
                <a:solidFill>
                  <a:srgbClr val="020302"/>
                </a:solidFill>
                <a:latin typeface="Arial"/>
                <a:cs typeface="Arial"/>
              </a:rPr>
              <a:t>c</a:t>
            </a:r>
            <a:r>
              <a:rPr sz="971" b="1" dirty="0">
                <a:solidFill>
                  <a:srgbClr val="020302"/>
                </a:solidFill>
                <a:latin typeface="Arial"/>
                <a:cs typeface="Arial"/>
              </a:rPr>
              <a:t>t</a:t>
            </a:r>
            <a:r>
              <a:rPr sz="971" b="1" spc="-49" dirty="0">
                <a:solidFill>
                  <a:srgbClr val="020302"/>
                </a:solidFill>
                <a:latin typeface="Arial"/>
                <a:cs typeface="Arial"/>
              </a:rPr>
              <a:t> </a:t>
            </a:r>
            <a:r>
              <a:rPr sz="971" b="1" dirty="0">
                <a:solidFill>
                  <a:srgbClr val="020302"/>
                </a:solidFill>
                <a:latin typeface="Arial"/>
                <a:cs typeface="Arial"/>
              </a:rPr>
              <a:t>2</a:t>
            </a:r>
            <a:endParaRPr sz="971" dirty="0">
              <a:latin typeface="Arial"/>
              <a:cs typeface="Arial"/>
            </a:endParaRPr>
          </a:p>
          <a:p>
            <a:pPr algn="ctr">
              <a:lnSpc>
                <a:spcPts val="855"/>
              </a:lnSpc>
            </a:pPr>
            <a:r>
              <a:rPr sz="794" spc="-13" dirty="0">
                <a:solidFill>
                  <a:srgbClr val="020302"/>
                </a:solidFill>
                <a:latin typeface="Arial"/>
                <a:cs typeface="Arial"/>
              </a:rPr>
              <a:t>C</a:t>
            </a:r>
            <a:r>
              <a:rPr sz="794" spc="-18" dirty="0">
                <a:solidFill>
                  <a:srgbClr val="020302"/>
                </a:solidFill>
                <a:latin typeface="Arial"/>
                <a:cs typeface="Arial"/>
              </a:rPr>
              <a:t>a</a:t>
            </a:r>
            <a:r>
              <a:rPr sz="794" spc="-13" dirty="0">
                <a:solidFill>
                  <a:srgbClr val="020302"/>
                </a:solidFill>
                <a:latin typeface="Arial"/>
                <a:cs typeface="Arial"/>
              </a:rPr>
              <a:t>m</a:t>
            </a:r>
            <a:r>
              <a:rPr sz="794" dirty="0">
                <a:solidFill>
                  <a:srgbClr val="020302"/>
                </a:solidFill>
                <a:latin typeface="Arial"/>
                <a:cs typeface="Arial"/>
              </a:rPr>
              <a:t>o</a:t>
            </a:r>
            <a:r>
              <a:rPr sz="794" spc="-44" dirty="0">
                <a:solidFill>
                  <a:srgbClr val="020302"/>
                </a:solidFill>
                <a:latin typeface="Arial"/>
                <a:cs typeface="Arial"/>
              </a:rPr>
              <a:t> </a:t>
            </a:r>
            <a:r>
              <a:rPr sz="794" spc="-26" dirty="0">
                <a:solidFill>
                  <a:srgbClr val="020302"/>
                </a:solidFill>
                <a:latin typeface="Arial"/>
                <a:cs typeface="Arial"/>
              </a:rPr>
              <a:t>E</a:t>
            </a:r>
            <a:r>
              <a:rPr sz="794" spc="-22" dirty="0">
                <a:solidFill>
                  <a:srgbClr val="020302"/>
                </a:solidFill>
                <a:latin typeface="Arial"/>
                <a:cs typeface="Arial"/>
              </a:rPr>
              <a:t>d</a:t>
            </a:r>
            <a:r>
              <a:rPr sz="794" spc="-18" dirty="0">
                <a:solidFill>
                  <a:srgbClr val="020302"/>
                </a:solidFill>
                <a:latin typeface="Arial"/>
                <a:cs typeface="Arial"/>
              </a:rPr>
              <a:t>i</a:t>
            </a:r>
            <a:r>
              <a:rPr sz="794" spc="-13" dirty="0">
                <a:solidFill>
                  <a:srgbClr val="020302"/>
                </a:solidFill>
                <a:latin typeface="Arial"/>
                <a:cs typeface="Arial"/>
              </a:rPr>
              <a:t>tio</a:t>
            </a:r>
            <a:r>
              <a:rPr sz="794" spc="-18" dirty="0">
                <a:solidFill>
                  <a:srgbClr val="020302"/>
                </a:solidFill>
                <a:latin typeface="Arial"/>
                <a:cs typeface="Arial"/>
              </a:rPr>
              <a:t>n</a:t>
            </a:r>
            <a:endParaRPr sz="794" dirty="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6826" y="5613297"/>
            <a:ext cx="1613646" cy="161364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1149" y="5590978"/>
            <a:ext cx="1613647" cy="161364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47693" y="5579705"/>
            <a:ext cx="1613646" cy="1613646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188088" y="4617563"/>
            <a:ext cx="6507643" cy="105615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5861">
              <a:spcBef>
                <a:spcPts val="88"/>
              </a:spcBef>
            </a:pPr>
            <a:r>
              <a:rPr lang="bg-BG" sz="1147" b="1" spc="-4" dirty="0">
                <a:solidFill>
                  <a:srgbClr val="020302"/>
                </a:solidFill>
                <a:latin typeface="Arial"/>
                <a:cs typeface="Arial"/>
              </a:rPr>
              <a:t>ПРЕГЛЕД НА ПРОДУКТА: </a:t>
            </a:r>
          </a:p>
          <a:p>
            <a:pPr marL="35861">
              <a:spcBef>
                <a:spcPts val="88"/>
              </a:spcBef>
            </a:pPr>
            <a:r>
              <a:rPr lang="ru-RU" sz="794" spc="-4" dirty="0">
                <a:solidFill>
                  <a:srgbClr val="231F20"/>
                </a:solidFill>
                <a:latin typeface="Arial"/>
                <a:cs typeface="Arial"/>
              </a:rPr>
              <a:t>Тези здрави GPS смарт часовници са достатъчно издръжливи, за да бъдат винаги с вас и достатъчно уникални, за да паснат на вашия стил. Освен това Instinct 2S Solar и Instinct 2 Solar разполагат със соларно зареждане, което ви дава неограничен живот на батерията в режим на смарт часовник</a:t>
            </a:r>
            <a:r>
              <a:rPr lang="ru-RU" sz="794" spc="-4" baseline="3000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lang="ru-RU" sz="794" spc="-4" dirty="0">
                <a:solidFill>
                  <a:srgbClr val="231F20"/>
                </a:solidFill>
                <a:latin typeface="Arial"/>
                <a:cs typeface="Arial"/>
              </a:rPr>
              <a:t>, за да можете да се възползвате от неограничените възможности на живота. Правете повече от това, което обичате с предварително заредени профили на активност за бягане, колоездене, плуване, силови тренировки и други. Останете свързани със смарт известия</a:t>
            </a:r>
            <a:r>
              <a:rPr lang="ru-RU" sz="794" spc="-4" baseline="3000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lang="ru-RU" sz="794" spc="-4" dirty="0">
                <a:solidFill>
                  <a:srgbClr val="231F20"/>
                </a:solidFill>
                <a:latin typeface="Arial"/>
                <a:cs typeface="Arial"/>
              </a:rPr>
              <a:t> и Connect IQ™ съвместимост. Разберете тялото си по-добре с целодневно наблюдение на здравето</a:t>
            </a:r>
            <a:r>
              <a:rPr lang="ru-RU" sz="794" spc="-4" baseline="3000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lang="ru-RU" sz="794" spc="-4" dirty="0">
                <a:solidFill>
                  <a:srgbClr val="231F20"/>
                </a:solidFill>
                <a:latin typeface="Arial"/>
                <a:cs typeface="Arial"/>
              </a:rPr>
              <a:t> за енергийни нива, стрес, сън, Pulse Ox</a:t>
            </a:r>
            <a:r>
              <a:rPr lang="ru-RU" sz="794" spc="-4" baseline="30000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r>
              <a:rPr lang="ru-RU" sz="794" spc="-4" dirty="0">
                <a:solidFill>
                  <a:srgbClr val="231F20"/>
                </a:solidFill>
                <a:latin typeface="Arial"/>
                <a:cs typeface="Arial"/>
              </a:rPr>
              <a:t> и много други. Surf Edition модела предлага данни за приливи и отливи и сърф активност, а Camo Edition е с отличителен камуфлажен дизайн, който ви позволява да покажете на света, че правите нещата по свой собствен начин. </a:t>
            </a:r>
            <a:endParaRPr lang="en-US" sz="794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39187" y="1068573"/>
            <a:ext cx="94689" cy="129560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>
              <a:spcBef>
                <a:spcPts val="110"/>
              </a:spcBef>
            </a:pPr>
            <a:r>
              <a:rPr sz="750" b="1" spc="13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15596" y="6931674"/>
            <a:ext cx="1197909" cy="1607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71" b="1" spc="-18" dirty="0">
                <a:solidFill>
                  <a:srgbClr val="020302"/>
                </a:solidFill>
                <a:latin typeface="Arial"/>
                <a:cs typeface="Arial"/>
              </a:rPr>
              <a:t>I</a:t>
            </a:r>
            <a:r>
              <a:rPr sz="971" b="1" spc="-22" dirty="0">
                <a:solidFill>
                  <a:srgbClr val="020302"/>
                </a:solidFill>
                <a:latin typeface="Arial"/>
                <a:cs typeface="Arial"/>
              </a:rPr>
              <a:t>n</a:t>
            </a:r>
            <a:r>
              <a:rPr sz="971" b="1" spc="-26" dirty="0">
                <a:solidFill>
                  <a:srgbClr val="020302"/>
                </a:solidFill>
                <a:latin typeface="Arial"/>
                <a:cs typeface="Arial"/>
              </a:rPr>
              <a:t>s</a:t>
            </a:r>
            <a:r>
              <a:rPr sz="971" b="1" spc="-13" dirty="0">
                <a:solidFill>
                  <a:srgbClr val="020302"/>
                </a:solidFill>
                <a:latin typeface="Arial"/>
                <a:cs typeface="Arial"/>
              </a:rPr>
              <a:t>t</a:t>
            </a:r>
            <a:r>
              <a:rPr sz="971" b="1" spc="-26" dirty="0">
                <a:solidFill>
                  <a:srgbClr val="020302"/>
                </a:solidFill>
                <a:latin typeface="Arial"/>
                <a:cs typeface="Arial"/>
              </a:rPr>
              <a:t>i</a:t>
            </a:r>
            <a:r>
              <a:rPr sz="971" b="1" spc="-22" dirty="0">
                <a:solidFill>
                  <a:srgbClr val="020302"/>
                </a:solidFill>
                <a:latin typeface="Arial"/>
                <a:cs typeface="Arial"/>
              </a:rPr>
              <a:t>n</a:t>
            </a:r>
            <a:r>
              <a:rPr sz="971" b="1" spc="-13" dirty="0">
                <a:solidFill>
                  <a:srgbClr val="020302"/>
                </a:solidFill>
                <a:latin typeface="Arial"/>
                <a:cs typeface="Arial"/>
              </a:rPr>
              <a:t>c</a:t>
            </a:r>
            <a:r>
              <a:rPr sz="971" b="1" dirty="0">
                <a:solidFill>
                  <a:srgbClr val="020302"/>
                </a:solidFill>
                <a:latin typeface="Arial"/>
                <a:cs typeface="Arial"/>
              </a:rPr>
              <a:t>t</a:t>
            </a:r>
            <a:r>
              <a:rPr sz="971" b="1" spc="-49" dirty="0">
                <a:solidFill>
                  <a:srgbClr val="020302"/>
                </a:solidFill>
                <a:latin typeface="Arial"/>
                <a:cs typeface="Arial"/>
              </a:rPr>
              <a:t> </a:t>
            </a:r>
            <a:r>
              <a:rPr sz="971" b="1" spc="-31" dirty="0">
                <a:solidFill>
                  <a:srgbClr val="020302"/>
                </a:solidFill>
                <a:latin typeface="Arial"/>
                <a:cs typeface="Arial"/>
              </a:rPr>
              <a:t>2</a:t>
            </a:r>
            <a:r>
              <a:rPr sz="971" b="1" spc="-26" dirty="0">
                <a:solidFill>
                  <a:srgbClr val="020302"/>
                </a:solidFill>
                <a:latin typeface="Arial"/>
                <a:cs typeface="Arial"/>
              </a:rPr>
              <a:t>S</a:t>
            </a:r>
            <a:r>
              <a:rPr sz="971" b="1" dirty="0">
                <a:solidFill>
                  <a:srgbClr val="020302"/>
                </a:solidFill>
                <a:latin typeface="Arial"/>
                <a:cs typeface="Arial"/>
              </a:rPr>
              <a:t>,</a:t>
            </a:r>
            <a:r>
              <a:rPr sz="971" b="1" spc="-49" dirty="0">
                <a:solidFill>
                  <a:srgbClr val="020302"/>
                </a:solidFill>
                <a:latin typeface="Arial"/>
                <a:cs typeface="Arial"/>
              </a:rPr>
              <a:t> </a:t>
            </a:r>
            <a:r>
              <a:rPr sz="971" b="1" spc="-18" dirty="0">
                <a:solidFill>
                  <a:srgbClr val="020302"/>
                </a:solidFill>
                <a:latin typeface="Arial"/>
                <a:cs typeface="Arial"/>
              </a:rPr>
              <a:t>I</a:t>
            </a:r>
            <a:r>
              <a:rPr sz="971" b="1" spc="-22" dirty="0">
                <a:solidFill>
                  <a:srgbClr val="020302"/>
                </a:solidFill>
                <a:latin typeface="Arial"/>
                <a:cs typeface="Arial"/>
              </a:rPr>
              <a:t>n</a:t>
            </a:r>
            <a:r>
              <a:rPr sz="971" b="1" spc="-26" dirty="0">
                <a:solidFill>
                  <a:srgbClr val="020302"/>
                </a:solidFill>
                <a:latin typeface="Arial"/>
                <a:cs typeface="Arial"/>
              </a:rPr>
              <a:t>s</a:t>
            </a:r>
            <a:r>
              <a:rPr sz="971" b="1" spc="-13" dirty="0">
                <a:solidFill>
                  <a:srgbClr val="020302"/>
                </a:solidFill>
                <a:latin typeface="Arial"/>
                <a:cs typeface="Arial"/>
              </a:rPr>
              <a:t>t</a:t>
            </a:r>
            <a:r>
              <a:rPr sz="971" b="1" spc="-26" dirty="0">
                <a:solidFill>
                  <a:srgbClr val="020302"/>
                </a:solidFill>
                <a:latin typeface="Arial"/>
                <a:cs typeface="Arial"/>
              </a:rPr>
              <a:t>i</a:t>
            </a:r>
            <a:r>
              <a:rPr sz="971" b="1" spc="-22" dirty="0">
                <a:solidFill>
                  <a:srgbClr val="020302"/>
                </a:solidFill>
                <a:latin typeface="Arial"/>
                <a:cs typeface="Arial"/>
              </a:rPr>
              <a:t>n</a:t>
            </a:r>
            <a:r>
              <a:rPr sz="971" b="1" spc="-13" dirty="0">
                <a:solidFill>
                  <a:srgbClr val="020302"/>
                </a:solidFill>
                <a:latin typeface="Arial"/>
                <a:cs typeface="Arial"/>
              </a:rPr>
              <a:t>c</a:t>
            </a:r>
            <a:r>
              <a:rPr sz="971" b="1" dirty="0">
                <a:solidFill>
                  <a:srgbClr val="020302"/>
                </a:solidFill>
                <a:latin typeface="Arial"/>
                <a:cs typeface="Arial"/>
              </a:rPr>
              <a:t>t</a:t>
            </a:r>
            <a:r>
              <a:rPr sz="971" b="1" spc="-49" dirty="0">
                <a:solidFill>
                  <a:srgbClr val="020302"/>
                </a:solidFill>
                <a:latin typeface="Arial"/>
                <a:cs typeface="Arial"/>
              </a:rPr>
              <a:t> </a:t>
            </a:r>
            <a:r>
              <a:rPr sz="971" b="1" dirty="0">
                <a:solidFill>
                  <a:srgbClr val="020302"/>
                </a:solidFill>
                <a:latin typeface="Arial"/>
                <a:cs typeface="Arial"/>
              </a:rPr>
              <a:t>2</a:t>
            </a:r>
            <a:endParaRPr sz="971" dirty="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590264" y="6953994"/>
            <a:ext cx="2153771" cy="1613647"/>
            <a:chOff x="1802299" y="7296993"/>
            <a:chExt cx="2440940" cy="1828800"/>
          </a:xfrm>
        </p:grpSpPr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02299" y="7296993"/>
              <a:ext cx="1828799" cy="182879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14413" y="7296993"/>
              <a:ext cx="1828799" cy="1828799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2068233" y="8311115"/>
            <a:ext cx="1197909" cy="26779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>
              <a:lnSpc>
                <a:spcPts val="1068"/>
              </a:lnSpc>
              <a:spcBef>
                <a:spcPts val="88"/>
              </a:spcBef>
            </a:pPr>
            <a:r>
              <a:rPr sz="971" b="1" spc="-18" dirty="0">
                <a:solidFill>
                  <a:srgbClr val="020302"/>
                </a:solidFill>
                <a:latin typeface="Arial"/>
                <a:cs typeface="Arial"/>
              </a:rPr>
              <a:t>I</a:t>
            </a:r>
            <a:r>
              <a:rPr sz="971" b="1" spc="-22" dirty="0">
                <a:solidFill>
                  <a:srgbClr val="020302"/>
                </a:solidFill>
                <a:latin typeface="Arial"/>
                <a:cs typeface="Arial"/>
              </a:rPr>
              <a:t>n</a:t>
            </a:r>
            <a:r>
              <a:rPr sz="971" b="1" spc="-26" dirty="0">
                <a:solidFill>
                  <a:srgbClr val="020302"/>
                </a:solidFill>
                <a:latin typeface="Arial"/>
                <a:cs typeface="Arial"/>
              </a:rPr>
              <a:t>s</a:t>
            </a:r>
            <a:r>
              <a:rPr sz="971" b="1" spc="-13" dirty="0">
                <a:solidFill>
                  <a:srgbClr val="020302"/>
                </a:solidFill>
                <a:latin typeface="Arial"/>
                <a:cs typeface="Arial"/>
              </a:rPr>
              <a:t>t</a:t>
            </a:r>
            <a:r>
              <a:rPr sz="971" b="1" spc="-26" dirty="0">
                <a:solidFill>
                  <a:srgbClr val="020302"/>
                </a:solidFill>
                <a:latin typeface="Arial"/>
                <a:cs typeface="Arial"/>
              </a:rPr>
              <a:t>i</a:t>
            </a:r>
            <a:r>
              <a:rPr sz="971" b="1" spc="-22" dirty="0">
                <a:solidFill>
                  <a:srgbClr val="020302"/>
                </a:solidFill>
                <a:latin typeface="Arial"/>
                <a:cs typeface="Arial"/>
              </a:rPr>
              <a:t>n</a:t>
            </a:r>
            <a:r>
              <a:rPr sz="971" b="1" spc="-13" dirty="0">
                <a:solidFill>
                  <a:srgbClr val="020302"/>
                </a:solidFill>
                <a:latin typeface="Arial"/>
                <a:cs typeface="Arial"/>
              </a:rPr>
              <a:t>c</a:t>
            </a:r>
            <a:r>
              <a:rPr sz="971" b="1" dirty="0">
                <a:solidFill>
                  <a:srgbClr val="020302"/>
                </a:solidFill>
                <a:latin typeface="Arial"/>
                <a:cs typeface="Arial"/>
              </a:rPr>
              <a:t>t</a:t>
            </a:r>
            <a:r>
              <a:rPr sz="971" b="1" spc="-49" dirty="0">
                <a:solidFill>
                  <a:srgbClr val="020302"/>
                </a:solidFill>
                <a:latin typeface="Arial"/>
                <a:cs typeface="Arial"/>
              </a:rPr>
              <a:t> </a:t>
            </a:r>
            <a:r>
              <a:rPr sz="971" b="1" spc="-31" dirty="0">
                <a:solidFill>
                  <a:srgbClr val="020302"/>
                </a:solidFill>
                <a:latin typeface="Arial"/>
                <a:cs typeface="Arial"/>
              </a:rPr>
              <a:t>2</a:t>
            </a:r>
            <a:r>
              <a:rPr sz="971" b="1" spc="-26" dirty="0">
                <a:solidFill>
                  <a:srgbClr val="020302"/>
                </a:solidFill>
                <a:latin typeface="Arial"/>
                <a:cs typeface="Arial"/>
              </a:rPr>
              <a:t>S</a:t>
            </a:r>
            <a:r>
              <a:rPr sz="971" b="1" dirty="0">
                <a:solidFill>
                  <a:srgbClr val="020302"/>
                </a:solidFill>
                <a:latin typeface="Arial"/>
                <a:cs typeface="Arial"/>
              </a:rPr>
              <a:t>,</a:t>
            </a:r>
            <a:r>
              <a:rPr sz="971" b="1" spc="-49" dirty="0">
                <a:solidFill>
                  <a:srgbClr val="020302"/>
                </a:solidFill>
                <a:latin typeface="Arial"/>
                <a:cs typeface="Arial"/>
              </a:rPr>
              <a:t> </a:t>
            </a:r>
            <a:r>
              <a:rPr sz="971" b="1" spc="-18" dirty="0">
                <a:solidFill>
                  <a:srgbClr val="020302"/>
                </a:solidFill>
                <a:latin typeface="Arial"/>
                <a:cs typeface="Arial"/>
              </a:rPr>
              <a:t>I</a:t>
            </a:r>
            <a:r>
              <a:rPr sz="971" b="1" spc="-22" dirty="0">
                <a:solidFill>
                  <a:srgbClr val="020302"/>
                </a:solidFill>
                <a:latin typeface="Arial"/>
                <a:cs typeface="Arial"/>
              </a:rPr>
              <a:t>n</a:t>
            </a:r>
            <a:r>
              <a:rPr sz="971" b="1" spc="-26" dirty="0">
                <a:solidFill>
                  <a:srgbClr val="020302"/>
                </a:solidFill>
                <a:latin typeface="Arial"/>
                <a:cs typeface="Arial"/>
              </a:rPr>
              <a:t>s</a:t>
            </a:r>
            <a:r>
              <a:rPr sz="971" b="1" spc="-13" dirty="0">
                <a:solidFill>
                  <a:srgbClr val="020302"/>
                </a:solidFill>
                <a:latin typeface="Arial"/>
                <a:cs typeface="Arial"/>
              </a:rPr>
              <a:t>t</a:t>
            </a:r>
            <a:r>
              <a:rPr sz="971" b="1" spc="-26" dirty="0">
                <a:solidFill>
                  <a:srgbClr val="020302"/>
                </a:solidFill>
                <a:latin typeface="Arial"/>
                <a:cs typeface="Arial"/>
              </a:rPr>
              <a:t>i</a:t>
            </a:r>
            <a:r>
              <a:rPr sz="971" b="1" spc="-22" dirty="0">
                <a:solidFill>
                  <a:srgbClr val="020302"/>
                </a:solidFill>
                <a:latin typeface="Arial"/>
                <a:cs typeface="Arial"/>
              </a:rPr>
              <a:t>n</a:t>
            </a:r>
            <a:r>
              <a:rPr sz="971" b="1" spc="-13" dirty="0">
                <a:solidFill>
                  <a:srgbClr val="020302"/>
                </a:solidFill>
                <a:latin typeface="Arial"/>
                <a:cs typeface="Arial"/>
              </a:rPr>
              <a:t>c</a:t>
            </a:r>
            <a:r>
              <a:rPr sz="971" b="1" dirty="0">
                <a:solidFill>
                  <a:srgbClr val="020302"/>
                </a:solidFill>
                <a:latin typeface="Arial"/>
                <a:cs typeface="Arial"/>
              </a:rPr>
              <a:t>t</a:t>
            </a:r>
            <a:r>
              <a:rPr sz="971" b="1" spc="-49" dirty="0">
                <a:solidFill>
                  <a:srgbClr val="020302"/>
                </a:solidFill>
                <a:latin typeface="Arial"/>
                <a:cs typeface="Arial"/>
              </a:rPr>
              <a:t> </a:t>
            </a:r>
            <a:r>
              <a:rPr sz="971" b="1" dirty="0">
                <a:solidFill>
                  <a:srgbClr val="020302"/>
                </a:solidFill>
                <a:latin typeface="Arial"/>
                <a:cs typeface="Arial"/>
              </a:rPr>
              <a:t>2</a:t>
            </a:r>
            <a:endParaRPr sz="971" dirty="0">
              <a:latin typeface="Arial"/>
              <a:cs typeface="Arial"/>
            </a:endParaRPr>
          </a:p>
          <a:p>
            <a:pPr algn="ctr">
              <a:lnSpc>
                <a:spcPts val="855"/>
              </a:lnSpc>
            </a:pPr>
            <a:r>
              <a:rPr sz="794" spc="-18" dirty="0">
                <a:solidFill>
                  <a:srgbClr val="020302"/>
                </a:solidFill>
                <a:latin typeface="Arial"/>
                <a:cs typeface="Arial"/>
              </a:rPr>
              <a:t>Su</a:t>
            </a:r>
            <a:r>
              <a:rPr sz="794" spc="18" dirty="0">
                <a:solidFill>
                  <a:srgbClr val="020302"/>
                </a:solidFill>
                <a:latin typeface="Arial"/>
                <a:cs typeface="Arial"/>
              </a:rPr>
              <a:t>r</a:t>
            </a:r>
            <a:r>
              <a:rPr sz="794" dirty="0">
                <a:solidFill>
                  <a:srgbClr val="020302"/>
                </a:solidFill>
                <a:latin typeface="Arial"/>
                <a:cs typeface="Arial"/>
              </a:rPr>
              <a:t>f</a:t>
            </a:r>
            <a:r>
              <a:rPr sz="794" spc="-40" dirty="0">
                <a:solidFill>
                  <a:srgbClr val="020302"/>
                </a:solidFill>
                <a:latin typeface="Arial"/>
                <a:cs typeface="Arial"/>
              </a:rPr>
              <a:t> </a:t>
            </a:r>
            <a:r>
              <a:rPr sz="794" spc="-26" dirty="0">
                <a:solidFill>
                  <a:srgbClr val="020302"/>
                </a:solidFill>
                <a:latin typeface="Arial"/>
                <a:cs typeface="Arial"/>
              </a:rPr>
              <a:t>E</a:t>
            </a:r>
            <a:r>
              <a:rPr sz="794" spc="-22" dirty="0">
                <a:solidFill>
                  <a:srgbClr val="020302"/>
                </a:solidFill>
                <a:latin typeface="Arial"/>
                <a:cs typeface="Arial"/>
              </a:rPr>
              <a:t>d</a:t>
            </a:r>
            <a:r>
              <a:rPr sz="794" spc="-18" dirty="0">
                <a:solidFill>
                  <a:srgbClr val="020302"/>
                </a:solidFill>
                <a:latin typeface="Arial"/>
                <a:cs typeface="Arial"/>
              </a:rPr>
              <a:t>i</a:t>
            </a:r>
            <a:r>
              <a:rPr sz="794" spc="-13" dirty="0">
                <a:solidFill>
                  <a:srgbClr val="020302"/>
                </a:solidFill>
                <a:latin typeface="Arial"/>
                <a:cs typeface="Arial"/>
              </a:rPr>
              <a:t>tio</a:t>
            </a:r>
            <a:r>
              <a:rPr sz="794" spc="-18" dirty="0">
                <a:solidFill>
                  <a:srgbClr val="020302"/>
                </a:solidFill>
                <a:latin typeface="Arial"/>
                <a:cs typeface="Arial"/>
              </a:rPr>
              <a:t>n</a:t>
            </a:r>
            <a:endParaRPr sz="794" dirty="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768327" y="6953992"/>
            <a:ext cx="2089897" cy="1613647"/>
            <a:chOff x="5404104" y="7296991"/>
            <a:chExt cx="2368550" cy="1828800"/>
          </a:xfrm>
        </p:grpSpPr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04104" y="7296991"/>
              <a:ext cx="1828799" cy="182879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43600" y="7296991"/>
              <a:ext cx="1828799" cy="1828799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5379575" y="8311115"/>
            <a:ext cx="867335" cy="26779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>
              <a:lnSpc>
                <a:spcPts val="1068"/>
              </a:lnSpc>
              <a:spcBef>
                <a:spcPts val="88"/>
              </a:spcBef>
            </a:pPr>
            <a:r>
              <a:rPr sz="971" b="1" spc="-18" dirty="0">
                <a:solidFill>
                  <a:srgbClr val="020302"/>
                </a:solidFill>
                <a:latin typeface="Arial"/>
                <a:cs typeface="Arial"/>
              </a:rPr>
              <a:t>I</a:t>
            </a:r>
            <a:r>
              <a:rPr sz="971" b="1" spc="-22" dirty="0">
                <a:solidFill>
                  <a:srgbClr val="020302"/>
                </a:solidFill>
                <a:latin typeface="Arial"/>
                <a:cs typeface="Arial"/>
              </a:rPr>
              <a:t>n</a:t>
            </a:r>
            <a:r>
              <a:rPr sz="971" b="1" spc="-26" dirty="0">
                <a:solidFill>
                  <a:srgbClr val="020302"/>
                </a:solidFill>
                <a:latin typeface="Arial"/>
                <a:cs typeface="Arial"/>
              </a:rPr>
              <a:t>s</a:t>
            </a:r>
            <a:r>
              <a:rPr sz="971" b="1" spc="-13" dirty="0">
                <a:solidFill>
                  <a:srgbClr val="020302"/>
                </a:solidFill>
                <a:latin typeface="Arial"/>
                <a:cs typeface="Arial"/>
              </a:rPr>
              <a:t>t</a:t>
            </a:r>
            <a:r>
              <a:rPr sz="971" b="1" spc="-26" dirty="0">
                <a:solidFill>
                  <a:srgbClr val="020302"/>
                </a:solidFill>
                <a:latin typeface="Arial"/>
                <a:cs typeface="Arial"/>
              </a:rPr>
              <a:t>i</a:t>
            </a:r>
            <a:r>
              <a:rPr sz="971" b="1" spc="-22" dirty="0">
                <a:solidFill>
                  <a:srgbClr val="020302"/>
                </a:solidFill>
                <a:latin typeface="Arial"/>
                <a:cs typeface="Arial"/>
              </a:rPr>
              <a:t>n</a:t>
            </a:r>
            <a:r>
              <a:rPr sz="971" b="1" spc="-13" dirty="0">
                <a:solidFill>
                  <a:srgbClr val="020302"/>
                </a:solidFill>
                <a:latin typeface="Arial"/>
                <a:cs typeface="Arial"/>
              </a:rPr>
              <a:t>c</a:t>
            </a:r>
            <a:r>
              <a:rPr sz="971" b="1" dirty="0">
                <a:solidFill>
                  <a:srgbClr val="020302"/>
                </a:solidFill>
                <a:latin typeface="Arial"/>
                <a:cs typeface="Arial"/>
              </a:rPr>
              <a:t>t</a:t>
            </a:r>
            <a:r>
              <a:rPr sz="971" b="1" spc="-49" dirty="0">
                <a:solidFill>
                  <a:srgbClr val="020302"/>
                </a:solidFill>
                <a:latin typeface="Arial"/>
                <a:cs typeface="Arial"/>
              </a:rPr>
              <a:t> </a:t>
            </a:r>
            <a:r>
              <a:rPr sz="971" b="1" dirty="0">
                <a:solidFill>
                  <a:srgbClr val="020302"/>
                </a:solidFill>
                <a:latin typeface="Arial"/>
                <a:cs typeface="Arial"/>
              </a:rPr>
              <a:t>2</a:t>
            </a:r>
            <a:r>
              <a:rPr sz="971" b="1" spc="-53" dirty="0">
                <a:solidFill>
                  <a:srgbClr val="020302"/>
                </a:solidFill>
                <a:latin typeface="Arial"/>
                <a:cs typeface="Arial"/>
              </a:rPr>
              <a:t> </a:t>
            </a:r>
            <a:r>
              <a:rPr sz="971" b="1" spc="-26" dirty="0">
                <a:solidFill>
                  <a:srgbClr val="020302"/>
                </a:solidFill>
                <a:latin typeface="Arial"/>
                <a:cs typeface="Arial"/>
              </a:rPr>
              <a:t>S</a:t>
            </a:r>
            <a:r>
              <a:rPr sz="971" b="1" spc="-22" dirty="0">
                <a:solidFill>
                  <a:srgbClr val="020302"/>
                </a:solidFill>
                <a:latin typeface="Arial"/>
                <a:cs typeface="Arial"/>
              </a:rPr>
              <a:t>ola</a:t>
            </a:r>
            <a:r>
              <a:rPr sz="971" b="1" dirty="0">
                <a:solidFill>
                  <a:srgbClr val="020302"/>
                </a:solidFill>
                <a:latin typeface="Arial"/>
                <a:cs typeface="Arial"/>
              </a:rPr>
              <a:t>r</a:t>
            </a:r>
            <a:endParaRPr sz="971" dirty="0">
              <a:latin typeface="Arial"/>
              <a:cs typeface="Arial"/>
            </a:endParaRPr>
          </a:p>
          <a:p>
            <a:pPr algn="ctr">
              <a:lnSpc>
                <a:spcPts val="855"/>
              </a:lnSpc>
            </a:pPr>
            <a:r>
              <a:rPr sz="794" spc="-79" dirty="0">
                <a:solidFill>
                  <a:srgbClr val="020302"/>
                </a:solidFill>
                <a:latin typeface="Arial"/>
                <a:cs typeface="Arial"/>
              </a:rPr>
              <a:t>T</a:t>
            </a:r>
            <a:r>
              <a:rPr sz="794" spc="-22" dirty="0">
                <a:solidFill>
                  <a:srgbClr val="020302"/>
                </a:solidFill>
                <a:latin typeface="Arial"/>
                <a:cs typeface="Arial"/>
              </a:rPr>
              <a:t>a</a:t>
            </a:r>
            <a:r>
              <a:rPr sz="794" spc="-9" dirty="0">
                <a:solidFill>
                  <a:srgbClr val="020302"/>
                </a:solidFill>
                <a:latin typeface="Arial"/>
                <a:cs typeface="Arial"/>
              </a:rPr>
              <a:t>c</a:t>
            </a:r>
            <a:r>
              <a:rPr sz="794" spc="-13" dirty="0">
                <a:solidFill>
                  <a:srgbClr val="020302"/>
                </a:solidFill>
                <a:latin typeface="Arial"/>
                <a:cs typeface="Arial"/>
              </a:rPr>
              <a:t>t</a:t>
            </a:r>
            <a:r>
              <a:rPr sz="794" spc="-18" dirty="0">
                <a:solidFill>
                  <a:srgbClr val="020302"/>
                </a:solidFill>
                <a:latin typeface="Arial"/>
                <a:cs typeface="Arial"/>
              </a:rPr>
              <a:t>i</a:t>
            </a:r>
            <a:r>
              <a:rPr sz="794" spc="-4" dirty="0">
                <a:solidFill>
                  <a:srgbClr val="020302"/>
                </a:solidFill>
                <a:latin typeface="Arial"/>
                <a:cs typeface="Arial"/>
              </a:rPr>
              <a:t>c</a:t>
            </a:r>
            <a:r>
              <a:rPr sz="794" spc="-18" dirty="0">
                <a:solidFill>
                  <a:srgbClr val="020302"/>
                </a:solidFill>
                <a:latin typeface="Arial"/>
                <a:cs typeface="Arial"/>
              </a:rPr>
              <a:t>a</a:t>
            </a:r>
            <a:r>
              <a:rPr sz="794" dirty="0">
                <a:solidFill>
                  <a:srgbClr val="020302"/>
                </a:solidFill>
                <a:latin typeface="Arial"/>
                <a:cs typeface="Arial"/>
              </a:rPr>
              <a:t>l</a:t>
            </a:r>
            <a:r>
              <a:rPr sz="794" spc="-40" dirty="0">
                <a:solidFill>
                  <a:srgbClr val="020302"/>
                </a:solidFill>
                <a:latin typeface="Arial"/>
                <a:cs typeface="Arial"/>
              </a:rPr>
              <a:t> </a:t>
            </a:r>
            <a:r>
              <a:rPr sz="794" spc="-26" dirty="0">
                <a:solidFill>
                  <a:srgbClr val="020302"/>
                </a:solidFill>
                <a:latin typeface="Arial"/>
                <a:cs typeface="Arial"/>
              </a:rPr>
              <a:t>E</a:t>
            </a:r>
            <a:r>
              <a:rPr sz="794" spc="-22" dirty="0">
                <a:solidFill>
                  <a:srgbClr val="020302"/>
                </a:solidFill>
                <a:latin typeface="Arial"/>
                <a:cs typeface="Arial"/>
              </a:rPr>
              <a:t>d</a:t>
            </a:r>
            <a:r>
              <a:rPr sz="794" spc="-18" dirty="0">
                <a:solidFill>
                  <a:srgbClr val="020302"/>
                </a:solidFill>
                <a:latin typeface="Arial"/>
                <a:cs typeface="Arial"/>
              </a:rPr>
              <a:t>i</a:t>
            </a:r>
            <a:r>
              <a:rPr sz="794" spc="-13" dirty="0">
                <a:solidFill>
                  <a:srgbClr val="020302"/>
                </a:solidFill>
                <a:latin typeface="Arial"/>
                <a:cs typeface="Arial"/>
              </a:rPr>
              <a:t>tio</a:t>
            </a:r>
            <a:r>
              <a:rPr sz="794" spc="-18" dirty="0">
                <a:solidFill>
                  <a:srgbClr val="020302"/>
                </a:solidFill>
                <a:latin typeface="Arial"/>
                <a:cs typeface="Arial"/>
              </a:rPr>
              <a:t>n</a:t>
            </a:r>
            <a:endParaRPr sz="794" dirty="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940333" y="5557387"/>
            <a:ext cx="3918137" cy="1613647"/>
            <a:chOff x="3332377" y="5714172"/>
            <a:chExt cx="4440555" cy="1828800"/>
          </a:xfrm>
        </p:grpSpPr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32377" y="5714172"/>
              <a:ext cx="1828799" cy="182879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98747" y="5714172"/>
              <a:ext cx="1828799" cy="182879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65117" y="5714172"/>
              <a:ext cx="1828799" cy="182879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76902" y="5714172"/>
              <a:ext cx="1828799" cy="182879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10249" y="5714172"/>
              <a:ext cx="1828799" cy="182879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943600" y="5714172"/>
              <a:ext cx="1828799" cy="1828799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3977542" y="6931674"/>
            <a:ext cx="1843368" cy="1607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71" b="1" spc="-18" dirty="0">
                <a:solidFill>
                  <a:srgbClr val="020302"/>
                </a:solidFill>
                <a:latin typeface="Arial"/>
                <a:cs typeface="Arial"/>
              </a:rPr>
              <a:t>I</a:t>
            </a:r>
            <a:r>
              <a:rPr sz="971" b="1" spc="-22" dirty="0">
                <a:solidFill>
                  <a:srgbClr val="020302"/>
                </a:solidFill>
                <a:latin typeface="Arial"/>
                <a:cs typeface="Arial"/>
              </a:rPr>
              <a:t>n</a:t>
            </a:r>
            <a:r>
              <a:rPr sz="971" b="1" spc="-26" dirty="0">
                <a:solidFill>
                  <a:srgbClr val="020302"/>
                </a:solidFill>
                <a:latin typeface="Arial"/>
                <a:cs typeface="Arial"/>
              </a:rPr>
              <a:t>s</a:t>
            </a:r>
            <a:r>
              <a:rPr sz="971" b="1" spc="-13" dirty="0">
                <a:solidFill>
                  <a:srgbClr val="020302"/>
                </a:solidFill>
                <a:latin typeface="Arial"/>
                <a:cs typeface="Arial"/>
              </a:rPr>
              <a:t>t</a:t>
            </a:r>
            <a:r>
              <a:rPr sz="971" b="1" spc="-26" dirty="0">
                <a:solidFill>
                  <a:srgbClr val="020302"/>
                </a:solidFill>
                <a:latin typeface="Arial"/>
                <a:cs typeface="Arial"/>
              </a:rPr>
              <a:t>i</a:t>
            </a:r>
            <a:r>
              <a:rPr sz="971" b="1" spc="-22" dirty="0">
                <a:solidFill>
                  <a:srgbClr val="020302"/>
                </a:solidFill>
                <a:latin typeface="Arial"/>
                <a:cs typeface="Arial"/>
              </a:rPr>
              <a:t>n</a:t>
            </a:r>
            <a:r>
              <a:rPr sz="971" b="1" spc="-13" dirty="0">
                <a:solidFill>
                  <a:srgbClr val="020302"/>
                </a:solidFill>
                <a:latin typeface="Arial"/>
                <a:cs typeface="Arial"/>
              </a:rPr>
              <a:t>c</a:t>
            </a:r>
            <a:r>
              <a:rPr sz="971" b="1" dirty="0">
                <a:solidFill>
                  <a:srgbClr val="020302"/>
                </a:solidFill>
                <a:latin typeface="Arial"/>
                <a:cs typeface="Arial"/>
              </a:rPr>
              <a:t>t</a:t>
            </a:r>
            <a:r>
              <a:rPr sz="971" b="1" spc="-49" dirty="0">
                <a:solidFill>
                  <a:srgbClr val="020302"/>
                </a:solidFill>
                <a:latin typeface="Arial"/>
                <a:cs typeface="Arial"/>
              </a:rPr>
              <a:t> </a:t>
            </a:r>
            <a:r>
              <a:rPr sz="971" b="1" spc="-31" dirty="0">
                <a:solidFill>
                  <a:srgbClr val="020302"/>
                </a:solidFill>
                <a:latin typeface="Arial"/>
                <a:cs typeface="Arial"/>
              </a:rPr>
              <a:t>2</a:t>
            </a:r>
            <a:r>
              <a:rPr sz="971" b="1" dirty="0">
                <a:solidFill>
                  <a:srgbClr val="020302"/>
                </a:solidFill>
                <a:latin typeface="Arial"/>
                <a:cs typeface="Arial"/>
              </a:rPr>
              <a:t>S</a:t>
            </a:r>
            <a:r>
              <a:rPr sz="971" b="1" spc="-49" dirty="0">
                <a:solidFill>
                  <a:srgbClr val="020302"/>
                </a:solidFill>
                <a:latin typeface="Arial"/>
                <a:cs typeface="Arial"/>
              </a:rPr>
              <a:t> </a:t>
            </a:r>
            <a:r>
              <a:rPr sz="971" b="1" spc="-26" dirty="0">
                <a:solidFill>
                  <a:srgbClr val="020302"/>
                </a:solidFill>
                <a:latin typeface="Arial"/>
                <a:cs typeface="Arial"/>
              </a:rPr>
              <a:t>S</a:t>
            </a:r>
            <a:r>
              <a:rPr sz="971" b="1" spc="-22" dirty="0">
                <a:solidFill>
                  <a:srgbClr val="020302"/>
                </a:solidFill>
                <a:latin typeface="Arial"/>
                <a:cs typeface="Arial"/>
              </a:rPr>
              <a:t>ola</a:t>
            </a:r>
            <a:r>
              <a:rPr sz="971" b="1" spc="-79" dirty="0">
                <a:solidFill>
                  <a:srgbClr val="020302"/>
                </a:solidFill>
                <a:latin typeface="Arial"/>
                <a:cs typeface="Arial"/>
              </a:rPr>
              <a:t>r</a:t>
            </a:r>
            <a:r>
              <a:rPr sz="971" b="1" dirty="0">
                <a:solidFill>
                  <a:srgbClr val="020302"/>
                </a:solidFill>
                <a:latin typeface="Arial"/>
                <a:cs typeface="Arial"/>
              </a:rPr>
              <a:t>,</a:t>
            </a:r>
            <a:r>
              <a:rPr sz="971" b="1" spc="-49" dirty="0">
                <a:solidFill>
                  <a:srgbClr val="020302"/>
                </a:solidFill>
                <a:latin typeface="Arial"/>
                <a:cs typeface="Arial"/>
              </a:rPr>
              <a:t> </a:t>
            </a:r>
            <a:r>
              <a:rPr sz="971" b="1" spc="-18" dirty="0">
                <a:solidFill>
                  <a:srgbClr val="020302"/>
                </a:solidFill>
                <a:latin typeface="Arial"/>
                <a:cs typeface="Arial"/>
              </a:rPr>
              <a:t>I</a:t>
            </a:r>
            <a:r>
              <a:rPr sz="971" b="1" spc="-22" dirty="0">
                <a:solidFill>
                  <a:srgbClr val="020302"/>
                </a:solidFill>
                <a:latin typeface="Arial"/>
                <a:cs typeface="Arial"/>
              </a:rPr>
              <a:t>n</a:t>
            </a:r>
            <a:r>
              <a:rPr sz="971" b="1" spc="-26" dirty="0">
                <a:solidFill>
                  <a:srgbClr val="020302"/>
                </a:solidFill>
                <a:latin typeface="Arial"/>
                <a:cs typeface="Arial"/>
              </a:rPr>
              <a:t>s</a:t>
            </a:r>
            <a:r>
              <a:rPr sz="971" b="1" spc="-13" dirty="0">
                <a:solidFill>
                  <a:srgbClr val="020302"/>
                </a:solidFill>
                <a:latin typeface="Arial"/>
                <a:cs typeface="Arial"/>
              </a:rPr>
              <a:t>t</a:t>
            </a:r>
            <a:r>
              <a:rPr sz="971" b="1" spc="-26" dirty="0">
                <a:solidFill>
                  <a:srgbClr val="020302"/>
                </a:solidFill>
                <a:latin typeface="Arial"/>
                <a:cs typeface="Arial"/>
              </a:rPr>
              <a:t>i</a:t>
            </a:r>
            <a:r>
              <a:rPr sz="971" b="1" spc="-22" dirty="0">
                <a:solidFill>
                  <a:srgbClr val="020302"/>
                </a:solidFill>
                <a:latin typeface="Arial"/>
                <a:cs typeface="Arial"/>
              </a:rPr>
              <a:t>n</a:t>
            </a:r>
            <a:r>
              <a:rPr sz="971" b="1" spc="-13" dirty="0">
                <a:solidFill>
                  <a:srgbClr val="020302"/>
                </a:solidFill>
                <a:latin typeface="Arial"/>
                <a:cs typeface="Arial"/>
              </a:rPr>
              <a:t>c</a:t>
            </a:r>
            <a:r>
              <a:rPr sz="971" b="1" dirty="0">
                <a:solidFill>
                  <a:srgbClr val="020302"/>
                </a:solidFill>
                <a:latin typeface="Arial"/>
                <a:cs typeface="Arial"/>
              </a:rPr>
              <a:t>t</a:t>
            </a:r>
            <a:r>
              <a:rPr sz="971" b="1" spc="-49" dirty="0">
                <a:solidFill>
                  <a:srgbClr val="020302"/>
                </a:solidFill>
                <a:latin typeface="Arial"/>
                <a:cs typeface="Arial"/>
              </a:rPr>
              <a:t> </a:t>
            </a:r>
            <a:r>
              <a:rPr sz="971" b="1" dirty="0">
                <a:solidFill>
                  <a:srgbClr val="020302"/>
                </a:solidFill>
                <a:latin typeface="Arial"/>
                <a:cs typeface="Arial"/>
              </a:rPr>
              <a:t>2</a:t>
            </a:r>
            <a:r>
              <a:rPr sz="971" b="1" spc="-53" dirty="0">
                <a:solidFill>
                  <a:srgbClr val="020302"/>
                </a:solidFill>
                <a:latin typeface="Arial"/>
                <a:cs typeface="Arial"/>
              </a:rPr>
              <a:t> </a:t>
            </a:r>
            <a:r>
              <a:rPr sz="971" b="1" spc="-26" dirty="0">
                <a:solidFill>
                  <a:srgbClr val="020302"/>
                </a:solidFill>
                <a:latin typeface="Arial"/>
                <a:cs typeface="Arial"/>
              </a:rPr>
              <a:t>S</a:t>
            </a:r>
            <a:r>
              <a:rPr sz="971" b="1" spc="-22" dirty="0">
                <a:solidFill>
                  <a:srgbClr val="020302"/>
                </a:solidFill>
                <a:latin typeface="Arial"/>
                <a:cs typeface="Arial"/>
              </a:rPr>
              <a:t>ola</a:t>
            </a:r>
            <a:r>
              <a:rPr sz="971" b="1" dirty="0">
                <a:solidFill>
                  <a:srgbClr val="020302"/>
                </a:solidFill>
                <a:latin typeface="Arial"/>
                <a:cs typeface="Arial"/>
              </a:rPr>
              <a:t>r</a:t>
            </a:r>
            <a:endParaRPr sz="971" dirty="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179297" y="6953994"/>
            <a:ext cx="2153771" cy="1613647"/>
            <a:chOff x="3603203" y="7296993"/>
            <a:chExt cx="2440940" cy="1828800"/>
          </a:xfrm>
        </p:grpSpPr>
        <p:pic>
          <p:nvPicPr>
            <p:cNvPr id="48" name="object 4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603203" y="7296993"/>
              <a:ext cx="1828800" cy="182880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215314" y="7296993"/>
              <a:ext cx="1828799" cy="1828799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3770968" y="8323441"/>
            <a:ext cx="970429" cy="383194"/>
          </a:xfrm>
          <a:prstGeom prst="rect">
            <a:avLst/>
          </a:prstGeom>
        </p:spPr>
        <p:txBody>
          <a:bodyPr vert="horz" wrap="square" lIns="0" tIns="37540" rIns="0" bIns="0" rtlCol="0">
            <a:spAutoFit/>
          </a:bodyPr>
          <a:lstStyle/>
          <a:p>
            <a:pPr marL="11206" marR="4483" algn="ctr">
              <a:lnSpc>
                <a:spcPct val="82000"/>
              </a:lnSpc>
              <a:spcBef>
                <a:spcPts val="296"/>
              </a:spcBef>
            </a:pPr>
            <a:r>
              <a:rPr sz="971" b="1" spc="-18" dirty="0">
                <a:solidFill>
                  <a:srgbClr val="020302"/>
                </a:solidFill>
                <a:latin typeface="Arial"/>
                <a:cs typeface="Arial"/>
              </a:rPr>
              <a:t>I</a:t>
            </a:r>
            <a:r>
              <a:rPr sz="971" b="1" spc="-22" dirty="0">
                <a:solidFill>
                  <a:srgbClr val="020302"/>
                </a:solidFill>
                <a:latin typeface="Arial"/>
                <a:cs typeface="Arial"/>
              </a:rPr>
              <a:t>n</a:t>
            </a:r>
            <a:r>
              <a:rPr sz="971" b="1" spc="-26" dirty="0">
                <a:solidFill>
                  <a:srgbClr val="020302"/>
                </a:solidFill>
                <a:latin typeface="Arial"/>
                <a:cs typeface="Arial"/>
              </a:rPr>
              <a:t>s</a:t>
            </a:r>
            <a:r>
              <a:rPr sz="971" b="1" spc="-13" dirty="0">
                <a:solidFill>
                  <a:srgbClr val="020302"/>
                </a:solidFill>
                <a:latin typeface="Arial"/>
                <a:cs typeface="Arial"/>
              </a:rPr>
              <a:t>t</a:t>
            </a:r>
            <a:r>
              <a:rPr sz="971" b="1" spc="-26" dirty="0">
                <a:solidFill>
                  <a:srgbClr val="020302"/>
                </a:solidFill>
                <a:latin typeface="Arial"/>
                <a:cs typeface="Arial"/>
              </a:rPr>
              <a:t>i</a:t>
            </a:r>
            <a:r>
              <a:rPr sz="971" b="1" spc="-22" dirty="0">
                <a:solidFill>
                  <a:srgbClr val="020302"/>
                </a:solidFill>
                <a:latin typeface="Arial"/>
                <a:cs typeface="Arial"/>
              </a:rPr>
              <a:t>n</a:t>
            </a:r>
            <a:r>
              <a:rPr sz="971" b="1" spc="-13" dirty="0">
                <a:solidFill>
                  <a:srgbClr val="020302"/>
                </a:solidFill>
                <a:latin typeface="Arial"/>
                <a:cs typeface="Arial"/>
              </a:rPr>
              <a:t>c</a:t>
            </a:r>
            <a:r>
              <a:rPr sz="971" b="1" dirty="0">
                <a:solidFill>
                  <a:srgbClr val="020302"/>
                </a:solidFill>
                <a:latin typeface="Arial"/>
                <a:cs typeface="Arial"/>
              </a:rPr>
              <a:t>t</a:t>
            </a:r>
            <a:r>
              <a:rPr sz="971" b="1" spc="-49" dirty="0">
                <a:solidFill>
                  <a:srgbClr val="020302"/>
                </a:solidFill>
                <a:latin typeface="Arial"/>
                <a:cs typeface="Arial"/>
              </a:rPr>
              <a:t> </a:t>
            </a:r>
            <a:r>
              <a:rPr sz="971" b="1" spc="-31" dirty="0">
                <a:solidFill>
                  <a:srgbClr val="020302"/>
                </a:solidFill>
                <a:latin typeface="Arial"/>
                <a:cs typeface="Arial"/>
              </a:rPr>
              <a:t>2</a:t>
            </a:r>
            <a:r>
              <a:rPr sz="971" b="1" dirty="0">
                <a:solidFill>
                  <a:srgbClr val="020302"/>
                </a:solidFill>
                <a:latin typeface="Arial"/>
                <a:cs typeface="Arial"/>
              </a:rPr>
              <a:t>S</a:t>
            </a:r>
            <a:r>
              <a:rPr sz="971" b="1" spc="-49" dirty="0">
                <a:solidFill>
                  <a:srgbClr val="020302"/>
                </a:solidFill>
                <a:latin typeface="Arial"/>
                <a:cs typeface="Arial"/>
              </a:rPr>
              <a:t> </a:t>
            </a:r>
            <a:r>
              <a:rPr sz="971" b="1" spc="-26" dirty="0">
                <a:solidFill>
                  <a:srgbClr val="020302"/>
                </a:solidFill>
                <a:latin typeface="Arial"/>
                <a:cs typeface="Arial"/>
              </a:rPr>
              <a:t>S</a:t>
            </a:r>
            <a:r>
              <a:rPr sz="971" b="1" spc="-22" dirty="0">
                <a:solidFill>
                  <a:srgbClr val="020302"/>
                </a:solidFill>
                <a:latin typeface="Arial"/>
                <a:cs typeface="Arial"/>
              </a:rPr>
              <a:t>ola</a:t>
            </a:r>
            <a:r>
              <a:rPr sz="971" b="1" spc="-79" dirty="0">
                <a:solidFill>
                  <a:srgbClr val="020302"/>
                </a:solidFill>
                <a:latin typeface="Arial"/>
                <a:cs typeface="Arial"/>
              </a:rPr>
              <a:t>r</a:t>
            </a:r>
            <a:r>
              <a:rPr sz="971" b="1" dirty="0">
                <a:solidFill>
                  <a:srgbClr val="020302"/>
                </a:solidFill>
                <a:latin typeface="Arial"/>
                <a:cs typeface="Arial"/>
              </a:rPr>
              <a:t>,  </a:t>
            </a:r>
            <a:r>
              <a:rPr sz="971" b="1" spc="-18" dirty="0">
                <a:solidFill>
                  <a:srgbClr val="020302"/>
                </a:solidFill>
                <a:latin typeface="Arial"/>
                <a:cs typeface="Arial"/>
              </a:rPr>
              <a:t>I</a:t>
            </a:r>
            <a:r>
              <a:rPr sz="971" b="1" spc="-22" dirty="0">
                <a:solidFill>
                  <a:srgbClr val="020302"/>
                </a:solidFill>
                <a:latin typeface="Arial"/>
                <a:cs typeface="Arial"/>
              </a:rPr>
              <a:t>n</a:t>
            </a:r>
            <a:r>
              <a:rPr sz="971" b="1" spc="-26" dirty="0">
                <a:solidFill>
                  <a:srgbClr val="020302"/>
                </a:solidFill>
                <a:latin typeface="Arial"/>
                <a:cs typeface="Arial"/>
              </a:rPr>
              <a:t>s</a:t>
            </a:r>
            <a:r>
              <a:rPr sz="971" b="1" spc="-13" dirty="0">
                <a:solidFill>
                  <a:srgbClr val="020302"/>
                </a:solidFill>
                <a:latin typeface="Arial"/>
                <a:cs typeface="Arial"/>
              </a:rPr>
              <a:t>t</a:t>
            </a:r>
            <a:r>
              <a:rPr sz="971" b="1" spc="-26" dirty="0">
                <a:solidFill>
                  <a:srgbClr val="020302"/>
                </a:solidFill>
                <a:latin typeface="Arial"/>
                <a:cs typeface="Arial"/>
              </a:rPr>
              <a:t>i</a:t>
            </a:r>
            <a:r>
              <a:rPr sz="971" b="1" spc="-22" dirty="0">
                <a:solidFill>
                  <a:srgbClr val="020302"/>
                </a:solidFill>
                <a:latin typeface="Arial"/>
                <a:cs typeface="Arial"/>
              </a:rPr>
              <a:t>n</a:t>
            </a:r>
            <a:r>
              <a:rPr sz="971" b="1" spc="-13" dirty="0">
                <a:solidFill>
                  <a:srgbClr val="020302"/>
                </a:solidFill>
                <a:latin typeface="Arial"/>
                <a:cs typeface="Arial"/>
              </a:rPr>
              <a:t>c</a:t>
            </a:r>
            <a:r>
              <a:rPr sz="971" b="1" dirty="0">
                <a:solidFill>
                  <a:srgbClr val="020302"/>
                </a:solidFill>
                <a:latin typeface="Arial"/>
                <a:cs typeface="Arial"/>
              </a:rPr>
              <a:t>t</a:t>
            </a:r>
            <a:r>
              <a:rPr sz="971" b="1" spc="-49" dirty="0">
                <a:solidFill>
                  <a:srgbClr val="020302"/>
                </a:solidFill>
                <a:latin typeface="Arial"/>
                <a:cs typeface="Arial"/>
              </a:rPr>
              <a:t> </a:t>
            </a:r>
            <a:r>
              <a:rPr sz="971" b="1" dirty="0">
                <a:solidFill>
                  <a:srgbClr val="020302"/>
                </a:solidFill>
                <a:latin typeface="Arial"/>
                <a:cs typeface="Arial"/>
              </a:rPr>
              <a:t>2</a:t>
            </a:r>
            <a:r>
              <a:rPr sz="971" b="1" spc="-53" dirty="0">
                <a:solidFill>
                  <a:srgbClr val="020302"/>
                </a:solidFill>
                <a:latin typeface="Arial"/>
                <a:cs typeface="Arial"/>
              </a:rPr>
              <a:t> </a:t>
            </a:r>
            <a:r>
              <a:rPr sz="971" b="1" spc="-26" dirty="0">
                <a:solidFill>
                  <a:srgbClr val="020302"/>
                </a:solidFill>
                <a:latin typeface="Arial"/>
                <a:cs typeface="Arial"/>
              </a:rPr>
              <a:t>S</a:t>
            </a:r>
            <a:r>
              <a:rPr sz="971" b="1" spc="-22" dirty="0">
                <a:solidFill>
                  <a:srgbClr val="020302"/>
                </a:solidFill>
                <a:latin typeface="Arial"/>
                <a:cs typeface="Arial"/>
              </a:rPr>
              <a:t>ola</a:t>
            </a:r>
            <a:r>
              <a:rPr sz="971" b="1" dirty="0">
                <a:solidFill>
                  <a:srgbClr val="020302"/>
                </a:solidFill>
                <a:latin typeface="Arial"/>
                <a:cs typeface="Arial"/>
              </a:rPr>
              <a:t>r  </a:t>
            </a:r>
            <a:r>
              <a:rPr sz="794" spc="-4" dirty="0">
                <a:solidFill>
                  <a:srgbClr val="020302"/>
                </a:solidFill>
                <a:latin typeface="Arial"/>
                <a:cs typeface="Arial"/>
              </a:rPr>
              <a:t>Surf</a:t>
            </a:r>
            <a:r>
              <a:rPr sz="794" spc="-44" dirty="0">
                <a:solidFill>
                  <a:srgbClr val="020302"/>
                </a:solidFill>
                <a:latin typeface="Arial"/>
                <a:cs typeface="Arial"/>
              </a:rPr>
              <a:t> </a:t>
            </a:r>
            <a:r>
              <a:rPr sz="794" spc="-18" dirty="0">
                <a:solidFill>
                  <a:srgbClr val="020302"/>
                </a:solidFill>
                <a:latin typeface="Arial"/>
                <a:cs typeface="Arial"/>
              </a:rPr>
              <a:t>Edition</a:t>
            </a:r>
            <a:endParaRPr sz="794" dirty="0">
              <a:latin typeface="Arial"/>
              <a:cs typeface="Arial"/>
            </a:endParaRPr>
          </a:p>
        </p:txBody>
      </p:sp>
      <p:pic>
        <p:nvPicPr>
          <p:cNvPr id="52" name="object 5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880259"/>
            <a:ext cx="6858000" cy="3044413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652A0E66-3423-4401-B312-FB2687613C27}"/>
              </a:ext>
            </a:extLst>
          </p:cNvPr>
          <p:cNvGrpSpPr/>
          <p:nvPr/>
        </p:nvGrpSpPr>
        <p:grpSpPr>
          <a:xfrm>
            <a:off x="0" y="-83835"/>
            <a:ext cx="6858336" cy="1212286"/>
            <a:chOff x="0" y="-83835"/>
            <a:chExt cx="6858336" cy="121228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35504F4-729E-4B5A-A0A5-4ADC43C14152}"/>
                </a:ext>
              </a:extLst>
            </p:cNvPr>
            <p:cNvGrpSpPr/>
            <p:nvPr/>
          </p:nvGrpSpPr>
          <p:grpSpPr>
            <a:xfrm>
              <a:off x="0" y="-83835"/>
              <a:ext cx="6858336" cy="1025338"/>
              <a:chOff x="0" y="515471"/>
              <a:chExt cx="6858336" cy="1025338"/>
            </a:xfrm>
          </p:grpSpPr>
          <p:grpSp>
            <p:nvGrpSpPr>
              <p:cNvPr id="2" name="object 2"/>
              <p:cNvGrpSpPr/>
              <p:nvPr/>
            </p:nvGrpSpPr>
            <p:grpSpPr>
              <a:xfrm>
                <a:off x="0" y="515471"/>
                <a:ext cx="6858000" cy="1025338"/>
                <a:chOff x="0" y="0"/>
                <a:chExt cx="7772400" cy="1162050"/>
              </a:xfrm>
            </p:grpSpPr>
            <p:sp>
              <p:nvSpPr>
                <p:cNvPr id="3" name="object 3"/>
                <p:cNvSpPr/>
                <p:nvPr/>
              </p:nvSpPr>
              <p:spPr>
                <a:xfrm>
                  <a:off x="0" y="0"/>
                  <a:ext cx="7772400" cy="11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2400" h="1162050">
                      <a:moveTo>
                        <a:pt x="7772400" y="0"/>
                      </a:moveTo>
                      <a:lnTo>
                        <a:pt x="0" y="0"/>
                      </a:lnTo>
                      <a:lnTo>
                        <a:pt x="0" y="1162050"/>
                      </a:lnTo>
                      <a:lnTo>
                        <a:pt x="7772400" y="1162050"/>
                      </a:lnTo>
                      <a:lnTo>
                        <a:pt x="7772400" y="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</p:spPr>
              <p:txBody>
                <a:bodyPr wrap="square" lIns="0" tIns="0" rIns="0" bIns="0" rtlCol="0"/>
                <a:lstStyle/>
                <a:p>
                  <a:endParaRPr sz="1493" dirty="0"/>
                </a:p>
              </p:txBody>
            </p:sp>
            <p:sp>
              <p:nvSpPr>
                <p:cNvPr id="4" name="object 4"/>
                <p:cNvSpPr/>
                <p:nvPr/>
              </p:nvSpPr>
              <p:spPr>
                <a:xfrm>
                  <a:off x="0" y="696655"/>
                  <a:ext cx="97155" cy="194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55" h="194309">
                      <a:moveTo>
                        <a:pt x="0" y="0"/>
                      </a:moveTo>
                      <a:lnTo>
                        <a:pt x="0" y="193782"/>
                      </a:lnTo>
                      <a:lnTo>
                        <a:pt x="96895" y="9688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 sz="1493" dirty="0"/>
                </a:p>
              </p:txBody>
            </p:sp>
          </p:grpSp>
          <p:sp>
            <p:nvSpPr>
              <p:cNvPr id="13" name="object 13"/>
              <p:cNvSpPr/>
              <p:nvPr/>
            </p:nvSpPr>
            <p:spPr>
              <a:xfrm>
                <a:off x="5274385" y="985983"/>
                <a:ext cx="1583951" cy="327772"/>
              </a:xfrm>
              <a:custGeom>
                <a:avLst/>
                <a:gdLst/>
                <a:ahLst/>
                <a:cxnLst/>
                <a:rect l="l" t="t" r="r" b="b"/>
                <a:pathLst>
                  <a:path w="1795145" h="371475">
                    <a:moveTo>
                      <a:pt x="1794764" y="0"/>
                    </a:moveTo>
                    <a:lnTo>
                      <a:pt x="0" y="0"/>
                    </a:lnTo>
                    <a:lnTo>
                      <a:pt x="63550" y="185496"/>
                    </a:lnTo>
                    <a:lnTo>
                      <a:pt x="0" y="370992"/>
                    </a:lnTo>
                    <a:lnTo>
                      <a:pt x="1794764" y="370992"/>
                    </a:lnTo>
                    <a:lnTo>
                      <a:pt x="1794764" y="0"/>
                    </a:lnTo>
                    <a:close/>
                  </a:path>
                </a:pathLst>
              </a:custGeom>
              <a:solidFill>
                <a:srgbClr val="6DCFF6"/>
              </a:solidFill>
            </p:spPr>
            <p:txBody>
              <a:bodyPr wrap="square" lIns="0" tIns="0" rIns="0" bIns="0" rtlCol="0"/>
              <a:lstStyle/>
              <a:p>
                <a:endParaRPr sz="1493" dirty="0"/>
              </a:p>
            </p:txBody>
          </p:sp>
          <p:sp>
            <p:nvSpPr>
              <p:cNvPr id="15" name="object 15"/>
              <p:cNvSpPr txBox="1"/>
              <p:nvPr/>
            </p:nvSpPr>
            <p:spPr>
              <a:xfrm>
                <a:off x="5533840" y="998424"/>
                <a:ext cx="1161891" cy="292690"/>
              </a:xfrm>
              <a:prstGeom prst="rect">
                <a:avLst/>
              </a:prstGeom>
            </p:spPr>
            <p:txBody>
              <a:bodyPr vert="horz" wrap="square" lIns="0" tIns="35859" rIns="0" bIns="0" rtlCol="0">
                <a:spAutoFit/>
              </a:bodyPr>
              <a:lstStyle/>
              <a:p>
                <a:pPr marL="11206" marR="4483" indent="138400">
                  <a:lnSpc>
                    <a:spcPts val="971"/>
                  </a:lnSpc>
                  <a:spcBef>
                    <a:spcPts val="282"/>
                  </a:spcBef>
                </a:pPr>
                <a:r>
                  <a:rPr lang="bg-BG" sz="971" b="1" spc="18" dirty="0">
                    <a:solidFill>
                      <a:srgbClr val="020302"/>
                    </a:solidFill>
                    <a:latin typeface="Arial"/>
                    <a:cs typeface="Arial"/>
                  </a:rPr>
                  <a:t>АНОНСИРАНЕ НА НОВ ПРОДУКТ</a:t>
                </a:r>
                <a:endParaRPr lang="bg-BG" sz="971" dirty="0">
                  <a:latin typeface="Arial"/>
                  <a:cs typeface="Arial"/>
                </a:endParaRPr>
              </a:p>
            </p:txBody>
          </p:sp>
          <p:sp>
            <p:nvSpPr>
              <p:cNvPr id="29" name="object 29"/>
              <p:cNvSpPr txBox="1"/>
              <p:nvPr/>
            </p:nvSpPr>
            <p:spPr>
              <a:xfrm>
                <a:off x="190500" y="1032043"/>
                <a:ext cx="4229100" cy="337238"/>
              </a:xfrm>
              <a:prstGeom prst="rect">
                <a:avLst/>
              </a:prstGeom>
            </p:spPr>
            <p:txBody>
              <a:bodyPr vert="horz" wrap="square" lIns="0" tIns="11206" rIns="0" bIns="0" rtlCol="0">
                <a:spAutoFit/>
              </a:bodyPr>
              <a:lstStyle/>
              <a:p>
                <a:pPr marL="11206">
                  <a:spcBef>
                    <a:spcPts val="88"/>
                  </a:spcBef>
                  <a:tabLst>
                    <a:tab pos="988412" algn="l"/>
                  </a:tabLst>
                </a:pPr>
                <a:r>
                  <a:rPr sz="2118" b="1" spc="-106" dirty="0">
                    <a:solidFill>
                      <a:srgbClr val="FFFFFF"/>
                    </a:solidFill>
                    <a:latin typeface="Arial"/>
                    <a:cs typeface="Arial"/>
                  </a:rPr>
                  <a:t>Instinc</a:t>
                </a:r>
                <a:r>
                  <a:rPr sz="2118" b="1" dirty="0">
                    <a:solidFill>
                      <a:srgbClr val="FFFFFF"/>
                    </a:solidFill>
                    <a:latin typeface="Arial"/>
                    <a:cs typeface="Arial"/>
                  </a:rPr>
                  <a:t>t</a:t>
                </a:r>
                <a:r>
                  <a:rPr lang="en-GB" sz="2118" b="1" baseline="30000" dirty="0">
                    <a:solidFill>
                      <a:srgbClr val="FFFFFF"/>
                    </a:solidFill>
                    <a:latin typeface="Arial"/>
                    <a:cs typeface="Arial"/>
                  </a:rPr>
                  <a:t>® </a:t>
                </a:r>
                <a:r>
                  <a:rPr sz="2118" b="1" dirty="0">
                    <a:solidFill>
                      <a:srgbClr val="FFFFFF"/>
                    </a:solidFill>
                    <a:latin typeface="Arial"/>
                    <a:cs typeface="Arial"/>
                  </a:rPr>
                  <a:t>2</a:t>
                </a:r>
                <a:r>
                  <a:rPr sz="2118" b="1" spc="269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sz="2118" b="1" spc="-106" dirty="0">
                    <a:solidFill>
                      <a:srgbClr val="FFFFFF"/>
                    </a:solidFill>
                    <a:latin typeface="Arial"/>
                    <a:cs typeface="Arial"/>
                  </a:rPr>
                  <a:t>Serie</a:t>
                </a:r>
                <a:r>
                  <a:rPr sz="2118" b="1" dirty="0">
                    <a:solidFill>
                      <a:srgbClr val="FFFFFF"/>
                    </a:solidFill>
                    <a:latin typeface="Arial"/>
                    <a:cs typeface="Arial"/>
                  </a:rPr>
                  <a:t>s</a:t>
                </a:r>
                <a:r>
                  <a:rPr sz="2118" b="1" spc="-415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lang="bg-BG" sz="1235" b="1" spc="-66" dirty="0">
                    <a:solidFill>
                      <a:srgbClr val="FFFFFF"/>
                    </a:solidFill>
                    <a:latin typeface="Arial"/>
                    <a:cs typeface="Arial"/>
                  </a:rPr>
                  <a:t>Здрави </a:t>
                </a:r>
                <a:r>
                  <a:rPr lang="en-US" sz="1235" b="1" spc="-66" dirty="0">
                    <a:solidFill>
                      <a:srgbClr val="FFFFFF"/>
                    </a:solidFill>
                    <a:latin typeface="Arial"/>
                    <a:cs typeface="Arial"/>
                  </a:rPr>
                  <a:t>GPS </a:t>
                </a:r>
                <a:r>
                  <a:rPr lang="bg-BG" sz="1235" b="1" spc="-66" dirty="0">
                    <a:solidFill>
                      <a:srgbClr val="FFFFFF"/>
                    </a:solidFill>
                    <a:latin typeface="Arial"/>
                    <a:cs typeface="Arial"/>
                  </a:rPr>
                  <a:t>смарт часовници </a:t>
                </a:r>
                <a:endParaRPr sz="1235" dirty="0">
                  <a:latin typeface="Arial"/>
                  <a:cs typeface="Arial"/>
                </a:endParaRPr>
              </a:p>
            </p:txBody>
          </p:sp>
        </p:grpSp>
        <p:sp>
          <p:nvSpPr>
            <p:cNvPr id="53" name="object 53"/>
            <p:cNvSpPr/>
            <p:nvPr/>
          </p:nvSpPr>
          <p:spPr>
            <a:xfrm>
              <a:off x="0" y="927867"/>
              <a:ext cx="6858000" cy="200584"/>
            </a:xfrm>
            <a:custGeom>
              <a:avLst/>
              <a:gdLst/>
              <a:ahLst/>
              <a:cxnLst/>
              <a:rect l="l" t="t" r="r" b="b"/>
              <a:pathLst>
                <a:path w="7772400" h="227330">
                  <a:moveTo>
                    <a:pt x="25263" y="227002"/>
                  </a:moveTo>
                  <a:lnTo>
                    <a:pt x="0" y="200640"/>
                  </a:lnTo>
                </a:path>
                <a:path w="7772400" h="227330">
                  <a:moveTo>
                    <a:pt x="123421" y="227002"/>
                  </a:moveTo>
                  <a:lnTo>
                    <a:pt x="0" y="98213"/>
                  </a:lnTo>
                </a:path>
                <a:path w="7772400" h="227330">
                  <a:moveTo>
                    <a:pt x="221579" y="227002"/>
                  </a:moveTo>
                  <a:lnTo>
                    <a:pt x="30177" y="27276"/>
                  </a:lnTo>
                </a:path>
                <a:path w="7772400" h="227330">
                  <a:moveTo>
                    <a:pt x="319738" y="227002"/>
                  </a:moveTo>
                  <a:lnTo>
                    <a:pt x="128004" y="26931"/>
                  </a:lnTo>
                </a:path>
                <a:path w="7772400" h="227330">
                  <a:moveTo>
                    <a:pt x="417896" y="227002"/>
                  </a:moveTo>
                  <a:lnTo>
                    <a:pt x="225832" y="26586"/>
                  </a:lnTo>
                </a:path>
                <a:path w="7772400" h="227330">
                  <a:moveTo>
                    <a:pt x="516054" y="227002"/>
                  </a:moveTo>
                  <a:lnTo>
                    <a:pt x="323659" y="26241"/>
                  </a:lnTo>
                </a:path>
                <a:path w="7772400" h="227330">
                  <a:moveTo>
                    <a:pt x="614213" y="227002"/>
                  </a:moveTo>
                  <a:lnTo>
                    <a:pt x="421487" y="25895"/>
                  </a:lnTo>
                </a:path>
                <a:path w="7772400" h="227330">
                  <a:moveTo>
                    <a:pt x="712371" y="227002"/>
                  </a:moveTo>
                  <a:lnTo>
                    <a:pt x="519314" y="25550"/>
                  </a:lnTo>
                </a:path>
                <a:path w="7772400" h="227330">
                  <a:moveTo>
                    <a:pt x="810529" y="227002"/>
                  </a:moveTo>
                  <a:lnTo>
                    <a:pt x="617141" y="25205"/>
                  </a:lnTo>
                </a:path>
                <a:path w="7772400" h="227330">
                  <a:moveTo>
                    <a:pt x="908688" y="227002"/>
                  </a:moveTo>
                  <a:lnTo>
                    <a:pt x="714969" y="24859"/>
                  </a:lnTo>
                </a:path>
                <a:path w="7772400" h="227330">
                  <a:moveTo>
                    <a:pt x="1006850" y="227002"/>
                  </a:moveTo>
                  <a:lnTo>
                    <a:pt x="812800" y="24514"/>
                  </a:lnTo>
                </a:path>
                <a:path w="7772400" h="227330">
                  <a:moveTo>
                    <a:pt x="1105017" y="227002"/>
                  </a:moveTo>
                  <a:lnTo>
                    <a:pt x="910636" y="24169"/>
                  </a:lnTo>
                </a:path>
                <a:path w="7772400" h="227330">
                  <a:moveTo>
                    <a:pt x="1203175" y="227002"/>
                  </a:moveTo>
                  <a:lnTo>
                    <a:pt x="1008464" y="23824"/>
                  </a:lnTo>
                </a:path>
                <a:path w="7772400" h="227330">
                  <a:moveTo>
                    <a:pt x="1301333" y="227002"/>
                  </a:moveTo>
                  <a:lnTo>
                    <a:pt x="1106291" y="23478"/>
                  </a:lnTo>
                </a:path>
                <a:path w="7772400" h="227330">
                  <a:moveTo>
                    <a:pt x="1399492" y="227002"/>
                  </a:moveTo>
                  <a:lnTo>
                    <a:pt x="1204119" y="23133"/>
                  </a:lnTo>
                </a:path>
                <a:path w="7772400" h="227330">
                  <a:moveTo>
                    <a:pt x="1497650" y="227002"/>
                  </a:moveTo>
                  <a:lnTo>
                    <a:pt x="1301946" y="22788"/>
                  </a:lnTo>
                </a:path>
                <a:path w="7772400" h="227330">
                  <a:moveTo>
                    <a:pt x="1595808" y="227002"/>
                  </a:moveTo>
                  <a:lnTo>
                    <a:pt x="1399773" y="22443"/>
                  </a:lnTo>
                </a:path>
                <a:path w="7772400" h="227330">
                  <a:moveTo>
                    <a:pt x="1693967" y="227002"/>
                  </a:moveTo>
                  <a:lnTo>
                    <a:pt x="1497601" y="22097"/>
                  </a:lnTo>
                </a:path>
                <a:path w="7772400" h="227330">
                  <a:moveTo>
                    <a:pt x="1792125" y="227002"/>
                  </a:moveTo>
                  <a:lnTo>
                    <a:pt x="1595428" y="21752"/>
                  </a:lnTo>
                </a:path>
                <a:path w="7772400" h="227330">
                  <a:moveTo>
                    <a:pt x="1890287" y="227002"/>
                  </a:moveTo>
                  <a:lnTo>
                    <a:pt x="1693260" y="21407"/>
                  </a:lnTo>
                </a:path>
                <a:path w="7772400" h="227330">
                  <a:moveTo>
                    <a:pt x="1988445" y="227002"/>
                  </a:moveTo>
                  <a:lnTo>
                    <a:pt x="1791087" y="21061"/>
                  </a:lnTo>
                </a:path>
                <a:path w="7772400" h="227330">
                  <a:moveTo>
                    <a:pt x="2086604" y="227002"/>
                  </a:moveTo>
                  <a:lnTo>
                    <a:pt x="1888914" y="20716"/>
                  </a:lnTo>
                </a:path>
                <a:path w="7772400" h="227330">
                  <a:moveTo>
                    <a:pt x="2184771" y="227002"/>
                  </a:moveTo>
                  <a:lnTo>
                    <a:pt x="1986750" y="20371"/>
                  </a:lnTo>
                </a:path>
                <a:path w="7772400" h="227330">
                  <a:moveTo>
                    <a:pt x="2282929" y="227002"/>
                  </a:moveTo>
                  <a:lnTo>
                    <a:pt x="2084578" y="20026"/>
                  </a:lnTo>
                </a:path>
                <a:path w="7772400" h="227330">
                  <a:moveTo>
                    <a:pt x="2381087" y="227002"/>
                  </a:moveTo>
                  <a:lnTo>
                    <a:pt x="2182405" y="19680"/>
                  </a:lnTo>
                </a:path>
                <a:path w="7772400" h="227330">
                  <a:moveTo>
                    <a:pt x="2479246" y="227002"/>
                  </a:moveTo>
                  <a:lnTo>
                    <a:pt x="2280233" y="19335"/>
                  </a:lnTo>
                </a:path>
                <a:path w="7772400" h="227330">
                  <a:moveTo>
                    <a:pt x="2577404" y="227002"/>
                  </a:moveTo>
                  <a:lnTo>
                    <a:pt x="2378060" y="18990"/>
                  </a:lnTo>
                </a:path>
                <a:path w="7772400" h="227330">
                  <a:moveTo>
                    <a:pt x="2675562" y="227002"/>
                  </a:moveTo>
                  <a:lnTo>
                    <a:pt x="2475888" y="18644"/>
                  </a:lnTo>
                </a:path>
                <a:path w="7772400" h="227330">
                  <a:moveTo>
                    <a:pt x="2773721" y="227002"/>
                  </a:moveTo>
                  <a:lnTo>
                    <a:pt x="2573715" y="18299"/>
                  </a:lnTo>
                </a:path>
                <a:path w="7772400" h="227330">
                  <a:moveTo>
                    <a:pt x="2871879" y="227002"/>
                  </a:moveTo>
                  <a:lnTo>
                    <a:pt x="2671542" y="17954"/>
                  </a:lnTo>
                </a:path>
                <a:path w="7772400" h="227330">
                  <a:moveTo>
                    <a:pt x="2970041" y="227002"/>
                  </a:moveTo>
                  <a:lnTo>
                    <a:pt x="2769374" y="17609"/>
                  </a:lnTo>
                </a:path>
                <a:path w="7772400" h="227330">
                  <a:moveTo>
                    <a:pt x="3068199" y="227002"/>
                  </a:moveTo>
                  <a:lnTo>
                    <a:pt x="2867201" y="17263"/>
                  </a:lnTo>
                </a:path>
                <a:path w="7772400" h="227330">
                  <a:moveTo>
                    <a:pt x="3166358" y="227002"/>
                  </a:moveTo>
                  <a:lnTo>
                    <a:pt x="2965029" y="16918"/>
                  </a:lnTo>
                </a:path>
                <a:path w="7772400" h="227330">
                  <a:moveTo>
                    <a:pt x="3264525" y="227002"/>
                  </a:moveTo>
                  <a:lnTo>
                    <a:pt x="3062865" y="16573"/>
                  </a:lnTo>
                </a:path>
                <a:path w="7772400" h="227330">
                  <a:moveTo>
                    <a:pt x="3362683" y="227002"/>
                  </a:moveTo>
                  <a:lnTo>
                    <a:pt x="3160692" y="16228"/>
                  </a:lnTo>
                </a:path>
                <a:path w="7772400" h="227330">
                  <a:moveTo>
                    <a:pt x="3460841" y="227002"/>
                  </a:moveTo>
                  <a:lnTo>
                    <a:pt x="3258520" y="15882"/>
                  </a:lnTo>
                </a:path>
                <a:path w="7772400" h="227330">
                  <a:moveTo>
                    <a:pt x="3559000" y="227002"/>
                  </a:moveTo>
                  <a:lnTo>
                    <a:pt x="3356347" y="15537"/>
                  </a:lnTo>
                </a:path>
                <a:path w="7772400" h="227330">
                  <a:moveTo>
                    <a:pt x="3657158" y="227002"/>
                  </a:moveTo>
                  <a:lnTo>
                    <a:pt x="3454174" y="15192"/>
                  </a:lnTo>
                </a:path>
                <a:path w="7772400" h="227330">
                  <a:moveTo>
                    <a:pt x="3755316" y="227002"/>
                  </a:moveTo>
                  <a:lnTo>
                    <a:pt x="3552002" y="14846"/>
                  </a:lnTo>
                </a:path>
                <a:path w="7772400" h="227330">
                  <a:moveTo>
                    <a:pt x="3853475" y="227002"/>
                  </a:moveTo>
                  <a:lnTo>
                    <a:pt x="3649829" y="14501"/>
                  </a:lnTo>
                </a:path>
                <a:path w="7772400" h="227330">
                  <a:moveTo>
                    <a:pt x="3951633" y="227002"/>
                  </a:moveTo>
                  <a:lnTo>
                    <a:pt x="3747657" y="14156"/>
                  </a:lnTo>
                </a:path>
                <a:path w="7772400" h="227330">
                  <a:moveTo>
                    <a:pt x="4049791" y="227002"/>
                  </a:moveTo>
                  <a:lnTo>
                    <a:pt x="3845484" y="13811"/>
                  </a:lnTo>
                </a:path>
                <a:path w="7772400" h="227330">
                  <a:moveTo>
                    <a:pt x="4147953" y="227002"/>
                  </a:moveTo>
                  <a:lnTo>
                    <a:pt x="3943315" y="13465"/>
                  </a:lnTo>
                </a:path>
                <a:path w="7772400" h="227330">
                  <a:moveTo>
                    <a:pt x="4246108" y="227002"/>
                  </a:moveTo>
                  <a:lnTo>
                    <a:pt x="4041139" y="13120"/>
                  </a:lnTo>
                </a:path>
                <a:path w="7772400" h="227330">
                  <a:moveTo>
                    <a:pt x="4344279" y="227002"/>
                  </a:moveTo>
                  <a:lnTo>
                    <a:pt x="4138979" y="12775"/>
                  </a:lnTo>
                </a:path>
                <a:path w="7772400" h="227330">
                  <a:moveTo>
                    <a:pt x="4442437" y="227002"/>
                  </a:moveTo>
                  <a:lnTo>
                    <a:pt x="4236806" y="12429"/>
                  </a:lnTo>
                </a:path>
                <a:path w="7772400" h="227330">
                  <a:moveTo>
                    <a:pt x="4540595" y="227002"/>
                  </a:moveTo>
                  <a:lnTo>
                    <a:pt x="4334634" y="12084"/>
                  </a:lnTo>
                </a:path>
                <a:path w="7772400" h="227330">
                  <a:moveTo>
                    <a:pt x="4638754" y="227002"/>
                  </a:moveTo>
                  <a:lnTo>
                    <a:pt x="4432461" y="11739"/>
                  </a:lnTo>
                </a:path>
                <a:path w="7772400" h="227330">
                  <a:moveTo>
                    <a:pt x="4736912" y="227002"/>
                  </a:moveTo>
                  <a:lnTo>
                    <a:pt x="4530289" y="11394"/>
                  </a:lnTo>
                </a:path>
                <a:path w="7772400" h="227330">
                  <a:moveTo>
                    <a:pt x="4835070" y="227002"/>
                  </a:moveTo>
                  <a:lnTo>
                    <a:pt x="4628116" y="11048"/>
                  </a:lnTo>
                </a:path>
                <a:path w="7772400" h="227330">
                  <a:moveTo>
                    <a:pt x="4933229" y="227002"/>
                  </a:moveTo>
                  <a:lnTo>
                    <a:pt x="4725943" y="10703"/>
                  </a:lnTo>
                </a:path>
                <a:path w="7772400" h="227330">
                  <a:moveTo>
                    <a:pt x="5031387" y="227002"/>
                  </a:moveTo>
                  <a:lnTo>
                    <a:pt x="4823771" y="10358"/>
                  </a:lnTo>
                </a:path>
                <a:path w="7772400" h="227330">
                  <a:moveTo>
                    <a:pt x="5129545" y="227002"/>
                  </a:moveTo>
                  <a:lnTo>
                    <a:pt x="4921598" y="10013"/>
                  </a:lnTo>
                </a:path>
                <a:path w="7772400" h="227330">
                  <a:moveTo>
                    <a:pt x="5227707" y="227002"/>
                  </a:moveTo>
                  <a:lnTo>
                    <a:pt x="5019430" y="9667"/>
                  </a:lnTo>
                </a:path>
                <a:path w="7772400" h="227330">
                  <a:moveTo>
                    <a:pt x="5325866" y="227002"/>
                  </a:moveTo>
                  <a:lnTo>
                    <a:pt x="5117257" y="9322"/>
                  </a:lnTo>
                </a:path>
                <a:path w="7772400" h="227330">
                  <a:moveTo>
                    <a:pt x="5424033" y="227002"/>
                  </a:moveTo>
                  <a:lnTo>
                    <a:pt x="5215093" y="8977"/>
                  </a:lnTo>
                </a:path>
                <a:path w="7772400" h="227330">
                  <a:moveTo>
                    <a:pt x="5522191" y="227002"/>
                  </a:moveTo>
                  <a:lnTo>
                    <a:pt x="5312921" y="8631"/>
                  </a:lnTo>
                </a:path>
                <a:path w="7772400" h="227330">
                  <a:moveTo>
                    <a:pt x="5620349" y="227002"/>
                  </a:moveTo>
                  <a:lnTo>
                    <a:pt x="5410748" y="8286"/>
                  </a:lnTo>
                </a:path>
                <a:path w="7772400" h="227330">
                  <a:moveTo>
                    <a:pt x="5718508" y="227002"/>
                  </a:moveTo>
                  <a:lnTo>
                    <a:pt x="5508575" y="7941"/>
                  </a:lnTo>
                </a:path>
                <a:path w="7772400" h="227330">
                  <a:moveTo>
                    <a:pt x="5816666" y="227002"/>
                  </a:moveTo>
                  <a:lnTo>
                    <a:pt x="5606403" y="7596"/>
                  </a:lnTo>
                </a:path>
                <a:path w="7772400" h="227330">
                  <a:moveTo>
                    <a:pt x="5914824" y="227002"/>
                  </a:moveTo>
                  <a:lnTo>
                    <a:pt x="5704230" y="7250"/>
                  </a:lnTo>
                </a:path>
                <a:path w="7772400" h="227330">
                  <a:moveTo>
                    <a:pt x="6012983" y="227002"/>
                  </a:moveTo>
                  <a:lnTo>
                    <a:pt x="5802058" y="6905"/>
                  </a:lnTo>
                </a:path>
                <a:path w="7772400" h="227330">
                  <a:moveTo>
                    <a:pt x="6111141" y="227002"/>
                  </a:moveTo>
                  <a:lnTo>
                    <a:pt x="5899885" y="6560"/>
                  </a:lnTo>
                </a:path>
                <a:path w="7772400" h="227330">
                  <a:moveTo>
                    <a:pt x="6209299" y="227002"/>
                  </a:moveTo>
                  <a:lnTo>
                    <a:pt x="5997712" y="6215"/>
                  </a:lnTo>
                </a:path>
                <a:path w="7772400" h="227330">
                  <a:moveTo>
                    <a:pt x="6307461" y="227002"/>
                  </a:moveTo>
                  <a:lnTo>
                    <a:pt x="6095544" y="5869"/>
                  </a:lnTo>
                </a:path>
                <a:path w="7772400" h="227330">
                  <a:moveTo>
                    <a:pt x="6405620" y="227002"/>
                  </a:moveTo>
                  <a:lnTo>
                    <a:pt x="6193371" y="5524"/>
                  </a:lnTo>
                </a:path>
                <a:path w="7772400" h="227330">
                  <a:moveTo>
                    <a:pt x="6503778" y="227002"/>
                  </a:moveTo>
                  <a:lnTo>
                    <a:pt x="6291199" y="5179"/>
                  </a:lnTo>
                </a:path>
                <a:path w="7772400" h="227330">
                  <a:moveTo>
                    <a:pt x="6601945" y="227002"/>
                  </a:moveTo>
                  <a:lnTo>
                    <a:pt x="6389035" y="4833"/>
                  </a:lnTo>
                </a:path>
                <a:path w="7772400" h="227330">
                  <a:moveTo>
                    <a:pt x="6700103" y="227002"/>
                  </a:moveTo>
                  <a:lnTo>
                    <a:pt x="6486862" y="4488"/>
                  </a:lnTo>
                </a:path>
                <a:path w="7772400" h="227330">
                  <a:moveTo>
                    <a:pt x="6798262" y="227002"/>
                  </a:moveTo>
                  <a:lnTo>
                    <a:pt x="6584690" y="4143"/>
                  </a:lnTo>
                </a:path>
                <a:path w="7772400" h="227330">
                  <a:moveTo>
                    <a:pt x="6896420" y="227002"/>
                  </a:moveTo>
                  <a:lnTo>
                    <a:pt x="6682517" y="3798"/>
                  </a:lnTo>
                </a:path>
                <a:path w="7772400" h="227330">
                  <a:moveTo>
                    <a:pt x="6994578" y="227002"/>
                  </a:moveTo>
                  <a:lnTo>
                    <a:pt x="6780344" y="3452"/>
                  </a:lnTo>
                </a:path>
                <a:path w="7772400" h="227330">
                  <a:moveTo>
                    <a:pt x="7092737" y="227002"/>
                  </a:moveTo>
                  <a:lnTo>
                    <a:pt x="6878172" y="3107"/>
                  </a:lnTo>
                </a:path>
                <a:path w="7772400" h="227330">
                  <a:moveTo>
                    <a:pt x="7190895" y="227002"/>
                  </a:moveTo>
                  <a:lnTo>
                    <a:pt x="6975999" y="2762"/>
                  </a:lnTo>
                </a:path>
                <a:path w="7772400" h="227330">
                  <a:moveTo>
                    <a:pt x="7289053" y="227002"/>
                  </a:moveTo>
                  <a:lnTo>
                    <a:pt x="7073827" y="2416"/>
                  </a:lnTo>
                </a:path>
                <a:path w="7772400" h="227330">
                  <a:moveTo>
                    <a:pt x="7387215" y="227002"/>
                  </a:moveTo>
                  <a:lnTo>
                    <a:pt x="7171658" y="2071"/>
                  </a:lnTo>
                </a:path>
                <a:path w="7772400" h="227330">
                  <a:moveTo>
                    <a:pt x="7485374" y="227002"/>
                  </a:moveTo>
                  <a:lnTo>
                    <a:pt x="7269486" y="1726"/>
                  </a:lnTo>
                </a:path>
                <a:path w="7772400" h="227330">
                  <a:moveTo>
                    <a:pt x="7583532" y="227002"/>
                  </a:moveTo>
                  <a:lnTo>
                    <a:pt x="7367313" y="1381"/>
                  </a:lnTo>
                </a:path>
                <a:path w="7772400" h="227330">
                  <a:moveTo>
                    <a:pt x="7681699" y="227002"/>
                  </a:moveTo>
                  <a:lnTo>
                    <a:pt x="7465149" y="1035"/>
                  </a:lnTo>
                </a:path>
                <a:path w="7772400" h="227330">
                  <a:moveTo>
                    <a:pt x="7772400" y="219219"/>
                  </a:moveTo>
                  <a:lnTo>
                    <a:pt x="7562976" y="690"/>
                  </a:lnTo>
                </a:path>
                <a:path w="7772400" h="227330">
                  <a:moveTo>
                    <a:pt x="7772400" y="116793"/>
                  </a:moveTo>
                  <a:lnTo>
                    <a:pt x="7660804" y="345"/>
                  </a:lnTo>
                </a:path>
                <a:path w="7772400" h="227330">
                  <a:moveTo>
                    <a:pt x="7772400" y="14366"/>
                  </a:moveTo>
                  <a:lnTo>
                    <a:pt x="7758631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493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491054"/>
              </p:ext>
            </p:extLst>
          </p:nvPr>
        </p:nvGraphicFramePr>
        <p:xfrm>
          <a:off x="-1" y="1622767"/>
          <a:ext cx="6858001" cy="75996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2937">
                  <a:extLst>
                    <a:ext uri="{9D8B030D-6E8A-4147-A177-3AD203B41FA5}">
                      <a16:colId xmlns:a16="http://schemas.microsoft.com/office/drawing/2014/main" val="482141849"/>
                    </a:ext>
                  </a:extLst>
                </a:gridCol>
                <a:gridCol w="1488843">
                  <a:extLst>
                    <a:ext uri="{9D8B030D-6E8A-4147-A177-3AD203B41FA5}">
                      <a16:colId xmlns:a16="http://schemas.microsoft.com/office/drawing/2014/main" val="646406607"/>
                    </a:ext>
                  </a:extLst>
                </a:gridCol>
                <a:gridCol w="4726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366">
                <a:tc>
                  <a:txBody>
                    <a:bodyPr/>
                    <a:lstStyle/>
                    <a:p>
                      <a:pPr marL="50800" marR="299720">
                        <a:lnSpc>
                          <a:spcPts val="1000"/>
                        </a:lnSpc>
                        <a:spcBef>
                          <a:spcPts val="455"/>
                        </a:spcBef>
                      </a:pP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509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4483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700" b="1" spc="-2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ПОВЕЧЕ БАТЕРИЯ</a:t>
                      </a:r>
                      <a:endParaRPr lang="en-GB" sz="700" b="1" spc="-2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56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marR="266154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Разполага с по-дълъг живот на батерията за по-продължителни приключения. С модела SOLAR можете да се насладите на ново ниво на свобода с неограничен живот на батерията в режим на смарт часовник</a:t>
                      </a:r>
                      <a:r>
                        <a:rPr lang="ru-RU" sz="700" spc="5" baseline="300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. Освен това, Power Manager ви позволява да удължите живота на батерията, като контролирате какви настройки и сензори черпят енергия. </a:t>
                      </a:r>
                      <a:endParaRPr lang="en-GB" sz="700" spc="5" dirty="0">
                        <a:solidFill>
                          <a:srgbClr val="231F20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56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5243412"/>
                  </a:ext>
                </a:extLst>
              </a:tr>
              <a:tr h="392366">
                <a:tc>
                  <a:txBody>
                    <a:bodyPr/>
                    <a:lstStyle/>
                    <a:p>
                      <a:pPr marL="50800" marR="299720">
                        <a:lnSpc>
                          <a:spcPts val="1000"/>
                        </a:lnSpc>
                        <a:spcBef>
                          <a:spcPts val="455"/>
                        </a:spcBef>
                      </a:pP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509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6896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700" b="1" spc="-2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GARMIN PAY™ </a:t>
                      </a:r>
                      <a:r>
                        <a:rPr lang="bg-BG" sz="700" b="1" spc="-2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БЕЗКОНТАКТНИ ПЛАЩАНИЯ </a:t>
                      </a:r>
                      <a:endParaRPr lang="en-GB" sz="700" b="1" spc="-2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4483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 Solar моделите ще преминавате през опашките и избрани транзитни системи с Garmin Pay безконтактни плащания чрез участващи доставчици. </a:t>
                      </a:r>
                      <a:endParaRPr lang="en-GB" sz="700" spc="5" dirty="0">
                        <a:solidFill>
                          <a:srgbClr val="231F20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86846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927134"/>
                  </a:ext>
                </a:extLst>
              </a:tr>
              <a:tr h="392366">
                <a:tc>
                  <a:txBody>
                    <a:bodyPr/>
                    <a:lstStyle/>
                    <a:p>
                      <a:pPr marL="50800" marR="299720">
                        <a:lnSpc>
                          <a:spcPts val="1000"/>
                        </a:lnSpc>
                        <a:spcBef>
                          <a:spcPts val="455"/>
                        </a:spcBef>
                      </a:pP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509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629920" algn="l"/>
                        </a:tabLst>
                      </a:pPr>
                      <a:r>
                        <a:rPr lang="bg-BG" sz="700" b="1" spc="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ДИЗАЙН</a:t>
                      </a:r>
                      <a:endParaRPr lang="en-GB" sz="700" b="1" spc="1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Смелите цветове, дисплеите с висок контраст и опциите за размер ви позволяват да покажете на света, че правите нещата по свой собствен начин. </a:t>
                      </a:r>
                      <a:endParaRPr sz="7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3118770"/>
                  </a:ext>
                </a:extLst>
              </a:tr>
              <a:tr h="392366">
                <a:tc>
                  <a:txBody>
                    <a:bodyPr/>
                    <a:lstStyle/>
                    <a:p>
                      <a:pPr marL="50800" marR="299720">
                        <a:lnSpc>
                          <a:spcPts val="1000"/>
                        </a:lnSpc>
                        <a:spcBef>
                          <a:spcPts val="455"/>
                        </a:spcBef>
                      </a:pP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509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629920" algn="l"/>
                        </a:tabLst>
                      </a:pPr>
                      <a:r>
                        <a:rPr lang="en-GB" sz="700" b="1" spc="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CONNECT IQ™ </a:t>
                      </a:r>
                      <a:r>
                        <a:rPr lang="bg-BG" sz="700" b="1" spc="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МАГАЗИН</a:t>
                      </a:r>
                      <a:endParaRPr lang="en-GB" sz="700" b="1" spc="1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310515">
                        <a:lnSpc>
                          <a:spcPts val="1000"/>
                        </a:lnSpc>
                        <a:spcBef>
                          <a:spcPts val="375"/>
                        </a:spcBef>
                      </a:pPr>
                      <a:r>
                        <a:rPr lang="ru-RU" sz="7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Изтеглете персонализирани циферблати, добавете полета за данни и вземете приложения и уиджети от приложението Connect IQ Store на вашия съвместим смартфон. </a:t>
                      </a:r>
                      <a:endParaRPr sz="7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13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36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629920" algn="l"/>
                        </a:tabLst>
                      </a:pPr>
                      <a:r>
                        <a:rPr lang="bg-BG" sz="700" b="1" spc="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ВГРАДЕНИ СПОРТНИ ПРИЛОЖЕНИЯ </a:t>
                      </a:r>
                      <a:endParaRPr lang="en-GB" sz="700" b="1" spc="1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0800" marR="517525">
                        <a:lnSpc>
                          <a:spcPts val="1000"/>
                        </a:lnSpc>
                        <a:spcBef>
                          <a:spcPts val="375"/>
                        </a:spcBef>
                      </a:pPr>
                      <a:r>
                        <a:rPr lang="ru-RU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Правете каквото обичате с предварително заредени профили на активност за бягане, колоездене, плуване, силови тренировки, мултиспорт, катерене на закрито, виртуално бягане, голф, йога, пилатес и др. </a:t>
                      </a:r>
                      <a:endParaRPr sz="7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4393853"/>
                  </a:ext>
                </a:extLst>
              </a:tr>
              <a:tr h="28813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36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629920" algn="l"/>
                        </a:tabLst>
                      </a:pPr>
                      <a:r>
                        <a:rPr lang="en-GB" sz="700" b="1" spc="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VO2 MAX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276860">
                        <a:lnSpc>
                          <a:spcPts val="1000"/>
                        </a:lnSpc>
                        <a:spcBef>
                          <a:spcPts val="375"/>
                        </a:spcBef>
                      </a:pPr>
                      <a:r>
                        <a:rPr lang="ru-RU" sz="700" spc="-1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Тренирайте по-интелигентно с VO2 max, индикатор за това как можете да очаквате да се представите. Той дори отчита промени в производителността, които могат да бъдат причинени от топлина или надморска височина. </a:t>
                      </a:r>
                      <a:endParaRPr sz="7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67610"/>
                  </a:ext>
                </a:extLst>
              </a:tr>
              <a:tr h="28813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36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629920" algn="l"/>
                        </a:tabLst>
                      </a:pPr>
                      <a:r>
                        <a:rPr lang="bg-BG" sz="700" b="1" spc="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ВРЕМЕ ЗА ВЪЗСТАНОВЯВАНЕ </a:t>
                      </a:r>
                      <a:endParaRPr lang="en-GB" sz="700" b="1" spc="1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0800" marR="358775">
                        <a:lnSpc>
                          <a:spcPts val="1000"/>
                        </a:lnSpc>
                        <a:spcBef>
                          <a:spcPts val="375"/>
                        </a:spcBef>
                      </a:pPr>
                      <a:r>
                        <a:rPr lang="ru-RU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След всяка тренировка времето за възстановяване ви уведомява кога ще сте готови за друга тежка тренировка. Той дори отчита интензивността на тренировката и фактори като стрес, ежедневна активност и сън. </a:t>
                      </a:r>
                      <a:endParaRPr sz="7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2645634"/>
                  </a:ext>
                </a:extLst>
              </a:tr>
              <a:tr h="362778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36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629920" algn="l"/>
                        </a:tabLst>
                      </a:pPr>
                      <a:r>
                        <a:rPr lang="en-GB" sz="700" b="1" spc="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MTB DYNAMICS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40"/>
                        </a:lnSpc>
                        <a:spcBef>
                          <a:spcPts val="275"/>
                        </a:spcBef>
                      </a:pPr>
                      <a:r>
                        <a:rPr lang="ru-RU" sz="700" spc="-1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Проследявайте детайлите за всяко каране с показатели за планинско колоездене плюс специализирани измервания Grit™ и Flow™, които оценяват трудността на пътеката и колко плавно се спускате, като ви дават резултат, който да победите следващия път. </a:t>
                      </a:r>
                      <a:endParaRPr sz="7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974536"/>
                  </a:ext>
                </a:extLst>
              </a:tr>
              <a:tr h="28813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36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64769" indent="-421005" algn="l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629920" algn="l"/>
                        </a:tabLst>
                      </a:pPr>
                      <a:r>
                        <a:rPr lang="ru-RU" sz="700" b="1" spc="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РЕЗУЛТАТ ЗА СЪНЯ, МОНИТОРИНГ НА СЪНЯ </a:t>
                      </a:r>
                      <a:endParaRPr lang="en-GB" sz="700" b="1" spc="1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40"/>
                        </a:lnSpc>
                        <a:spcBef>
                          <a:spcPts val="275"/>
                        </a:spcBef>
                      </a:pPr>
                      <a:r>
                        <a:rPr lang="ru-RU" sz="7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Получете пълна разбивка на вашите леки, дълбоки и REM етапи на сън. Вижте всичко в специален уиджет, който включва вашия резултат за съня и съвети. </a:t>
                      </a:r>
                      <a:endParaRPr sz="7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5402192"/>
                  </a:ext>
                </a:extLst>
              </a:tr>
              <a:tr h="28813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36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629920" algn="l"/>
                        </a:tabLst>
                      </a:pPr>
                      <a:r>
                        <a:rPr lang="bg-BG" sz="700" b="1" spc="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ПРОСЛЕДЯВАНЕ НА ДИШАНЕТО </a:t>
                      </a:r>
                      <a:endParaRPr lang="en-GB" sz="700" b="1" spc="1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7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Вижте как дишате през деня, по време на сън и по време на дихателни и йога дейности. </a:t>
                      </a:r>
                      <a:endParaRPr sz="7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264198"/>
                  </a:ext>
                </a:extLst>
              </a:tr>
              <a:tr h="362778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36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629920" algn="l"/>
                        </a:tabLst>
                      </a:pPr>
                      <a:r>
                        <a:rPr lang="bg-BG" sz="700" b="1" spc="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ФИТНЕС ВЪЗРАСТ</a:t>
                      </a:r>
                      <a:endParaRPr sz="700" b="1" spc="1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0800" marR="534035">
                        <a:lnSpc>
                          <a:spcPts val="1000"/>
                        </a:lnSpc>
                        <a:spcBef>
                          <a:spcPts val="375"/>
                        </a:spcBef>
                      </a:pPr>
                      <a:r>
                        <a:rPr lang="ru-RU" sz="7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Тази функция използва хронологична възраст, вашата седмична активност, сърдечен ритъм в покой и </a:t>
                      </a:r>
                      <a:r>
                        <a:rPr lang="en-US" sz="7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BMI</a:t>
                      </a:r>
                      <a:r>
                        <a:rPr lang="ru-RU" sz="7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 за да прецени дали тялото ви е по-младо или по-старо от вас. Получете съвети как да намалите фитнес възрастта си.</a:t>
                      </a:r>
                      <a:endParaRPr sz="7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671641"/>
                  </a:ext>
                </a:extLst>
              </a:tr>
              <a:tr h="28813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36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629920" algn="l"/>
                        </a:tabLst>
                      </a:pPr>
                      <a:r>
                        <a:rPr lang="bg-BG" sz="700" b="1" spc="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ИНТЕНЗИВНИ МИНУТИ</a:t>
                      </a:r>
                      <a:endParaRPr sz="700" b="1" spc="1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327660">
                        <a:lnSpc>
                          <a:spcPts val="1000"/>
                        </a:lnSpc>
                        <a:spcBef>
                          <a:spcPts val="375"/>
                        </a:spcBef>
                      </a:pPr>
                      <a:r>
                        <a:rPr lang="ru-RU" sz="700" spc="-1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Проследявайте колко минути енергична активност получавате по време на каква дейност. Можете дори да ги прегледате като поле с данни по време на дейности с време. </a:t>
                      </a:r>
                      <a:endParaRPr sz="7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170">
                <a:tc>
                  <a:txBody>
                    <a:bodyPr/>
                    <a:lstStyle/>
                    <a:p>
                      <a:pPr marL="50800" marR="241935">
                        <a:lnSpc>
                          <a:spcPts val="1000"/>
                        </a:lnSpc>
                        <a:spcBef>
                          <a:spcPts val="375"/>
                        </a:spcBef>
                      </a:pP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420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52197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438275" algn="l"/>
                        </a:tabLst>
                      </a:pPr>
                      <a:r>
                        <a:rPr lang="ru-RU" sz="700" b="1" spc="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ПРОСЛЕДЯВАНЕ НА ЗДРАВЕТО НА ЖЕНИТЕ </a:t>
                      </a:r>
                      <a:endParaRPr sz="700" b="1" spc="1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40"/>
                        </a:lnSpc>
                        <a:spcBef>
                          <a:spcPts val="275"/>
                        </a:spcBef>
                      </a:pPr>
                      <a:r>
                        <a:rPr lang="ru-RU" sz="7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Използвайте приложението Garmin Connect, за да проследявате своя менструален цикъл или бременност. Регистрирайте симптомите, получете упражнения и </a:t>
                      </a:r>
                      <a:r>
                        <a:rPr lang="bg-BG" sz="7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начин на</a:t>
                      </a:r>
                      <a:r>
                        <a:rPr lang="en-US" sz="7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хранене и др. Дори вижте и регистрирайте подробности на китката си с приложението за проследяване на здравето на жените. </a:t>
                      </a:r>
                      <a:endParaRPr sz="7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018637"/>
                  </a:ext>
                </a:extLst>
              </a:tr>
              <a:tr h="387170">
                <a:tc>
                  <a:txBody>
                    <a:bodyPr/>
                    <a:lstStyle/>
                    <a:p>
                      <a:pPr marL="50800" marR="241935">
                        <a:lnSpc>
                          <a:spcPts val="1000"/>
                        </a:lnSpc>
                        <a:spcBef>
                          <a:spcPts val="375"/>
                        </a:spcBef>
                      </a:pP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420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3467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70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СЪЗДАДЕН ДА ИЗДЪРЖА</a:t>
                      </a:r>
                      <a:endParaRPr lang="en-GB" sz="700" b="1" spc="1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299720">
                        <a:lnSpc>
                          <a:spcPts val="1000"/>
                        </a:lnSpc>
                        <a:spcBef>
                          <a:spcPts val="455"/>
                        </a:spcBef>
                      </a:pPr>
                      <a:r>
                        <a:rPr lang="ru-RU" sz="7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Този здрав часовник е водоустойчив до 100 метра и е устойчив на топлина и удар. Освен това с подсиления с полимер корпус и химически подсилено, устойчиво на надраскване стъкло, това устройство е създадено да издържи. </a:t>
                      </a:r>
                      <a:endParaRPr sz="7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778">
                <a:tc>
                  <a:txBody>
                    <a:bodyPr/>
                    <a:lstStyle/>
                    <a:p>
                      <a:pPr marL="50800" marR="327660">
                        <a:lnSpc>
                          <a:spcPts val="1000"/>
                        </a:lnSpc>
                        <a:spcBef>
                          <a:spcPts val="375"/>
                        </a:spcBef>
                      </a:pP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420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70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MULTI-GNSS </a:t>
                      </a:r>
                      <a:r>
                        <a:rPr lang="bg-BG" sz="70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ПОДДЪРЖА </a:t>
                      </a:r>
                      <a:endParaRPr lang="en-GB" sz="700" b="1" spc="1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0800" marR="241935">
                        <a:lnSpc>
                          <a:spcPts val="1000"/>
                        </a:lnSpc>
                        <a:spcBef>
                          <a:spcPts val="375"/>
                        </a:spcBef>
                      </a:pPr>
                      <a:r>
                        <a:rPr lang="ru-RU" sz="7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Независимо дали сте на туризъм, планинско колоездене, бягане по пътеки или ски, ще имате достъп до множество глобални сателитни системи за навигиране (GPS, GLONASS и Galileo), за да проследявате в по-предизвикателни среди, отколкото само с GPS. </a:t>
                      </a:r>
                      <a:endParaRPr sz="7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292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36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70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ABC </a:t>
                      </a:r>
                      <a:r>
                        <a:rPr lang="bg-BG" sz="70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СЕНЗОРИ</a:t>
                      </a:r>
                      <a:endParaRPr lang="en-GB" sz="700" b="1" spc="1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327660">
                        <a:lnSpc>
                          <a:spcPts val="1000"/>
                        </a:lnSpc>
                        <a:spcBef>
                          <a:spcPts val="375"/>
                        </a:spcBef>
                      </a:pPr>
                      <a:r>
                        <a:rPr lang="ru-RU" sz="7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Навигирайте по следващата си пътека с ABC сензори, включващи алтиметър за данни за надморската височина, барометър за наблюдение на времето и 3-осен електронен компас. </a:t>
                      </a:r>
                      <a:endParaRPr sz="7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147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36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70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TRACBACK</a:t>
                      </a:r>
                      <a:r>
                        <a:rPr lang="en-GB" sz="700" b="1" spc="10" baseline="300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®</a:t>
                      </a:r>
                      <a:r>
                        <a:rPr lang="en-GB" sz="70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bg-BG" sz="70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МАРШРУТИ</a:t>
                      </a:r>
                      <a:endParaRPr lang="en-GB" sz="700" b="1" spc="1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700" spc="-2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Отстранете предположенията от вашето обратно пътуване, като използвате тази функция, за да навигирате по същия маршрут обратно до началната си точка. </a:t>
                      </a:r>
                      <a:endParaRPr sz="7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634">
                <a:tc>
                  <a:txBody>
                    <a:bodyPr/>
                    <a:lstStyle/>
                    <a:p>
                      <a:pPr marL="50800" marR="310515">
                        <a:lnSpc>
                          <a:spcPts val="1000"/>
                        </a:lnSpc>
                        <a:spcBef>
                          <a:spcPts val="375"/>
                        </a:spcBef>
                      </a:pP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420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70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СМАРТ ИЗВЕСТИЯ</a:t>
                      </a:r>
                      <a:endParaRPr lang="en-GB" sz="700" b="1" spc="1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7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Получавайте имейли, текстови съобщения и сигнали директно на часовника си, когато сте сдвоени със съвместимия си смартфон. </a:t>
                      </a:r>
                      <a:endParaRPr sz="7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620">
                <a:tc>
                  <a:txBody>
                    <a:bodyPr/>
                    <a:lstStyle/>
                    <a:p>
                      <a:pPr marL="50800">
                        <a:lnSpc>
                          <a:spcPts val="1040"/>
                        </a:lnSpc>
                      </a:pP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3081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7645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70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ФУНКЦИИ ЗА БЕЗОПАСНОСТ И ПРОСЛЕДЯВАНЕ </a:t>
                      </a:r>
                      <a:endParaRPr lang="en-GB" sz="700" b="1" spc="1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40"/>
                        </a:lnSpc>
                        <a:spcBef>
                          <a:spcPts val="275"/>
                        </a:spcBef>
                      </a:pPr>
                      <a:r>
                        <a:rPr lang="ru-RU" sz="7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Ако не се чувствате в безопасност или ако часовникът ви усети, че е възникнал инцидент, функциите за помощ и откриване на инцидент</a:t>
                      </a:r>
                      <a:r>
                        <a:rPr lang="ru-RU" sz="700" baseline="300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7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могат да изпратят съобщение с вашето местоположение до контактите ви за спешни случаи, когато са сдвоени със съвместимия ви смартфон. </a:t>
                      </a:r>
                      <a:endParaRPr sz="7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554">
                <a:tc>
                  <a:txBody>
                    <a:bodyPr/>
                    <a:lstStyle/>
                    <a:p>
                      <a:pPr marL="50800" marR="227965">
                        <a:lnSpc>
                          <a:spcPts val="1000"/>
                        </a:lnSpc>
                        <a:spcBef>
                          <a:spcPts val="375"/>
                        </a:spcBef>
                      </a:pP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420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0995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70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ВГРАДЕН ПУЛСОМЕР</a:t>
                      </a:r>
                      <a:endParaRPr lang="en-GB" sz="700" b="1" spc="1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227965">
                        <a:lnSpc>
                          <a:spcPts val="1000"/>
                        </a:lnSpc>
                        <a:spcBef>
                          <a:spcPts val="375"/>
                        </a:spcBef>
                      </a:pPr>
                      <a:r>
                        <a:rPr lang="ru-RU" sz="7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Получавайте данни за пулса</a:t>
                      </a:r>
                      <a:r>
                        <a:rPr lang="ru-RU" sz="700" baseline="300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7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заедно със сигнали, ако сърдечната честота остане твърде висока или твърде ниска, докато сте в покой. Преценете колко усилено работи сърцето ви по време на дейности. </a:t>
                      </a:r>
                      <a:endParaRPr sz="7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9939">
                <a:tc>
                  <a:txBody>
                    <a:bodyPr/>
                    <a:lstStyle/>
                    <a:p>
                      <a:pPr marL="50800" marR="303530">
                        <a:lnSpc>
                          <a:spcPts val="1000"/>
                        </a:lnSpc>
                        <a:spcBef>
                          <a:spcPts val="375"/>
                        </a:spcBef>
                      </a:pP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420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70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ПРОСЛЕДЯВАНЕ НА СТРЕСА</a:t>
                      </a:r>
                      <a:endParaRPr lang="en-GB" sz="700" b="1" spc="1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303530">
                        <a:lnSpc>
                          <a:spcPts val="1000"/>
                        </a:lnSpc>
                        <a:spcBef>
                          <a:spcPts val="375"/>
                        </a:spcBef>
                      </a:pPr>
                      <a:r>
                        <a:rPr lang="ru-RU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Променливостта на сърдечния ритъм се използва за изчисляване на вашия резултат за ниво на стрес, така че да можете да видите дали имате спокоен, балансиран или стресиращ ден. </a:t>
                      </a:r>
                      <a:endParaRPr sz="7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3554">
                <a:tc>
                  <a:txBody>
                    <a:bodyPr/>
                    <a:lstStyle/>
                    <a:p>
                      <a:pPr marL="50800" marR="294640">
                        <a:lnSpc>
                          <a:spcPts val="1000"/>
                        </a:lnSpc>
                        <a:spcBef>
                          <a:spcPts val="375"/>
                        </a:spcBef>
                      </a:pP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420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75565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70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BODY BATTERY™ </a:t>
                      </a:r>
                      <a:r>
                        <a:rPr lang="bg-BG" sz="70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ЕНЕРГИЕН МОНИТОРИНГ</a:t>
                      </a:r>
                      <a:endParaRPr lang="en-GB" sz="700" b="1" spc="1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0800" marR="294640">
                        <a:lnSpc>
                          <a:spcPts val="1000"/>
                        </a:lnSpc>
                        <a:spcBef>
                          <a:spcPts val="375"/>
                        </a:spcBef>
                      </a:pPr>
                      <a:r>
                        <a:rPr lang="ru-RU" sz="7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Оптимизирайте енергийните резерви на тялото си, като използвате променливостта на сърдечната честота, стреса, съня и други данни, за да прецените кога сте готови да бъдете активни или кога може да се наложи да си починете. </a:t>
                      </a:r>
                      <a:endParaRPr sz="7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3554">
                <a:tc>
                  <a:txBody>
                    <a:bodyPr/>
                    <a:lstStyle/>
                    <a:p>
                      <a:pPr marL="50800" marR="281305">
                        <a:lnSpc>
                          <a:spcPts val="1000"/>
                        </a:lnSpc>
                        <a:spcBef>
                          <a:spcPts val="375"/>
                        </a:spcBef>
                      </a:pP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420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70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PULSE OX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281305">
                        <a:lnSpc>
                          <a:spcPts val="1000"/>
                        </a:lnSpc>
                        <a:spcBef>
                          <a:spcPts val="375"/>
                        </a:spcBef>
                      </a:pPr>
                      <a:r>
                        <a:rPr lang="ru-RU" sz="700" spc="-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За аклиматизиране на надморска височина или наблюдение на съня, Pulse Ox сензора</a:t>
                      </a:r>
                      <a:r>
                        <a:rPr lang="ru-RU" sz="700" spc="-5" baseline="300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700" spc="-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използва светлинни лъчи на китката ви, за да прецени колко добре тялото ви усвоява кислорода. </a:t>
                      </a:r>
                      <a:endParaRPr sz="7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7" name="object 27"/>
          <p:cNvSpPr/>
          <p:nvPr/>
        </p:nvSpPr>
        <p:spPr>
          <a:xfrm>
            <a:off x="260657" y="1359103"/>
            <a:ext cx="6454588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76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493" dirty="0"/>
          </a:p>
        </p:txBody>
      </p:sp>
      <p:sp>
        <p:nvSpPr>
          <p:cNvPr id="28" name="object 28"/>
          <p:cNvSpPr txBox="1"/>
          <p:nvPr/>
        </p:nvSpPr>
        <p:spPr>
          <a:xfrm>
            <a:off x="252011" y="1396158"/>
            <a:ext cx="1652989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lang="bg-BG" sz="1147" b="1" spc="9" dirty="0">
                <a:solidFill>
                  <a:srgbClr val="020302"/>
                </a:solidFill>
                <a:latin typeface="Arial"/>
                <a:cs typeface="Arial"/>
              </a:rPr>
              <a:t>ОСНОВНИ ФУНКЦИИ: </a:t>
            </a:r>
            <a:endParaRPr lang="en-US" sz="1147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8088" y="9420530"/>
            <a:ext cx="375397" cy="136308"/>
          </a:xfrm>
          <a:prstGeom prst="rect">
            <a:avLst/>
          </a:prstGeom>
        </p:spPr>
        <p:txBody>
          <a:bodyPr vert="horz" wrap="square" lIns="0" tIns="560" rIns="0" bIns="0" rtlCol="0">
            <a:spAutoFit/>
          </a:bodyPr>
          <a:lstStyle/>
          <a:p>
            <a:pPr marL="33619">
              <a:spcBef>
                <a:spcPts val="4"/>
              </a:spcBef>
            </a:pPr>
            <a:fld id="{81D60167-4931-47E6-BA6A-407CBD079E47}" type="slidenum">
              <a:rPr sz="882" b="1" dirty="0">
                <a:solidFill>
                  <a:srgbClr val="FFFFFF"/>
                </a:solidFill>
                <a:latin typeface="Arial"/>
                <a:cs typeface="Arial"/>
              </a:rPr>
              <a:pPr marL="33619">
                <a:spcBef>
                  <a:spcPts val="4"/>
                </a:spcBef>
              </a:pPr>
              <a:t>3</a:t>
            </a:fld>
            <a:r>
              <a:rPr sz="882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82" spc="-4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882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882" b="1" spc="-53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882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20578" y="556742"/>
            <a:ext cx="1169334" cy="292690"/>
          </a:xfrm>
          <a:prstGeom prst="rect">
            <a:avLst/>
          </a:prstGeom>
        </p:spPr>
        <p:txBody>
          <a:bodyPr vert="horz" wrap="square" lIns="0" tIns="35859" rIns="0" bIns="0" rtlCol="0">
            <a:spAutoFit/>
          </a:bodyPr>
          <a:lstStyle/>
          <a:p>
            <a:pPr marL="11206" marR="4483" indent="138400">
              <a:lnSpc>
                <a:spcPts val="971"/>
              </a:lnSpc>
              <a:spcBef>
                <a:spcPts val="282"/>
              </a:spcBef>
            </a:pPr>
            <a:r>
              <a:rPr lang="bg-BG" sz="971" b="1" spc="18" dirty="0">
                <a:solidFill>
                  <a:srgbClr val="020302"/>
                </a:solidFill>
                <a:latin typeface="Arial"/>
                <a:cs typeface="Arial"/>
              </a:rPr>
              <a:t>АНОНСИРАНЕ НА НОВ ПРОДУКТ</a:t>
            </a:r>
            <a:endParaRPr lang="bg-BG" sz="971" dirty="0">
              <a:latin typeface="Arial"/>
              <a:cs typeface="Arial"/>
            </a:endParaRPr>
          </a:p>
        </p:txBody>
      </p:sp>
      <p:sp>
        <p:nvSpPr>
          <p:cNvPr id="34" name="object 42">
            <a:extLst>
              <a:ext uri="{FF2B5EF4-FFF2-40B4-BE49-F238E27FC236}">
                <a16:creationId xmlns:a16="http://schemas.microsoft.com/office/drawing/2014/main" id="{1E61B9D6-13DB-4A88-B9FD-0943122B8EB7}"/>
              </a:ext>
            </a:extLst>
          </p:cNvPr>
          <p:cNvSpPr/>
          <p:nvPr/>
        </p:nvSpPr>
        <p:spPr>
          <a:xfrm>
            <a:off x="-2058" y="2501769"/>
            <a:ext cx="504265" cy="201706"/>
          </a:xfrm>
          <a:custGeom>
            <a:avLst/>
            <a:gdLst/>
            <a:ahLst/>
            <a:cxnLst/>
            <a:rect l="l" t="t" r="r" b="b"/>
            <a:pathLst>
              <a:path w="571500" h="228600">
                <a:moveTo>
                  <a:pt x="542594" y="0"/>
                </a:moveTo>
                <a:lnTo>
                  <a:pt x="0" y="0"/>
                </a:lnTo>
                <a:lnTo>
                  <a:pt x="0" y="228600"/>
                </a:lnTo>
                <a:lnTo>
                  <a:pt x="542594" y="228600"/>
                </a:lnTo>
                <a:lnTo>
                  <a:pt x="571500" y="114300"/>
                </a:lnTo>
                <a:lnTo>
                  <a:pt x="542594" y="0"/>
                </a:lnTo>
                <a:close/>
              </a:path>
            </a:pathLst>
          </a:custGeom>
          <a:solidFill>
            <a:srgbClr val="6DCFF6"/>
          </a:solidFill>
        </p:spPr>
        <p:txBody>
          <a:bodyPr wrap="square" lIns="0" tIns="0" rIns="0" bIns="0" rtlCol="0"/>
          <a:lstStyle/>
          <a:p>
            <a:pPr algn="ctr"/>
            <a:r>
              <a:rPr lang="bg-BG" sz="1200" b="1" dirty="0"/>
              <a:t>НОВО</a:t>
            </a:r>
            <a:endParaRPr sz="1200" b="1" dirty="0"/>
          </a:p>
        </p:txBody>
      </p:sp>
      <p:sp>
        <p:nvSpPr>
          <p:cNvPr id="35" name="object 42">
            <a:extLst>
              <a:ext uri="{FF2B5EF4-FFF2-40B4-BE49-F238E27FC236}">
                <a16:creationId xmlns:a16="http://schemas.microsoft.com/office/drawing/2014/main" id="{932B64C4-F9C0-4A77-862B-EFC3DCCC1DDE}"/>
              </a:ext>
            </a:extLst>
          </p:cNvPr>
          <p:cNvSpPr/>
          <p:nvPr/>
        </p:nvSpPr>
        <p:spPr>
          <a:xfrm>
            <a:off x="-2059" y="2887742"/>
            <a:ext cx="504265" cy="201706"/>
          </a:xfrm>
          <a:custGeom>
            <a:avLst/>
            <a:gdLst/>
            <a:ahLst/>
            <a:cxnLst/>
            <a:rect l="l" t="t" r="r" b="b"/>
            <a:pathLst>
              <a:path w="571500" h="228600">
                <a:moveTo>
                  <a:pt x="542594" y="0"/>
                </a:moveTo>
                <a:lnTo>
                  <a:pt x="0" y="0"/>
                </a:lnTo>
                <a:lnTo>
                  <a:pt x="0" y="228600"/>
                </a:lnTo>
                <a:lnTo>
                  <a:pt x="542594" y="228600"/>
                </a:lnTo>
                <a:lnTo>
                  <a:pt x="571500" y="114300"/>
                </a:lnTo>
                <a:lnTo>
                  <a:pt x="542594" y="0"/>
                </a:lnTo>
                <a:close/>
              </a:path>
            </a:pathLst>
          </a:custGeom>
          <a:solidFill>
            <a:srgbClr val="6DCFF6"/>
          </a:solidFill>
        </p:spPr>
        <p:txBody>
          <a:bodyPr wrap="square" lIns="0" tIns="0" rIns="0" bIns="0" rtlCol="0"/>
          <a:lstStyle/>
          <a:p>
            <a:pPr algn="ctr"/>
            <a:r>
              <a:rPr lang="bg-BG" sz="1200" b="1" dirty="0"/>
              <a:t>НОВО</a:t>
            </a:r>
            <a:endParaRPr sz="1200" b="1" dirty="0"/>
          </a:p>
        </p:txBody>
      </p:sp>
      <p:sp>
        <p:nvSpPr>
          <p:cNvPr id="36" name="object 42">
            <a:extLst>
              <a:ext uri="{FF2B5EF4-FFF2-40B4-BE49-F238E27FC236}">
                <a16:creationId xmlns:a16="http://schemas.microsoft.com/office/drawing/2014/main" id="{AD5B8C4C-C333-43A8-82F1-372553A3D6C3}"/>
              </a:ext>
            </a:extLst>
          </p:cNvPr>
          <p:cNvSpPr/>
          <p:nvPr/>
        </p:nvSpPr>
        <p:spPr>
          <a:xfrm>
            <a:off x="0" y="3236626"/>
            <a:ext cx="504265" cy="201706"/>
          </a:xfrm>
          <a:custGeom>
            <a:avLst/>
            <a:gdLst/>
            <a:ahLst/>
            <a:cxnLst/>
            <a:rect l="l" t="t" r="r" b="b"/>
            <a:pathLst>
              <a:path w="571500" h="228600">
                <a:moveTo>
                  <a:pt x="542594" y="0"/>
                </a:moveTo>
                <a:lnTo>
                  <a:pt x="0" y="0"/>
                </a:lnTo>
                <a:lnTo>
                  <a:pt x="0" y="228600"/>
                </a:lnTo>
                <a:lnTo>
                  <a:pt x="542594" y="228600"/>
                </a:lnTo>
                <a:lnTo>
                  <a:pt x="571500" y="114300"/>
                </a:lnTo>
                <a:lnTo>
                  <a:pt x="542594" y="0"/>
                </a:lnTo>
                <a:close/>
              </a:path>
            </a:pathLst>
          </a:custGeom>
          <a:solidFill>
            <a:srgbClr val="6DCFF6"/>
          </a:solidFill>
        </p:spPr>
        <p:txBody>
          <a:bodyPr wrap="square" lIns="0" tIns="0" rIns="0" bIns="0" rtlCol="0"/>
          <a:lstStyle/>
          <a:p>
            <a:pPr algn="ctr"/>
            <a:r>
              <a:rPr lang="bg-BG" sz="1200" b="1" dirty="0"/>
              <a:t>НОВО</a:t>
            </a:r>
            <a:endParaRPr sz="1200" b="1" dirty="0"/>
          </a:p>
        </p:txBody>
      </p:sp>
      <p:sp>
        <p:nvSpPr>
          <p:cNvPr id="37" name="object 42">
            <a:extLst>
              <a:ext uri="{FF2B5EF4-FFF2-40B4-BE49-F238E27FC236}">
                <a16:creationId xmlns:a16="http://schemas.microsoft.com/office/drawing/2014/main" id="{DA9C2867-9C1F-4213-B385-4AFC71C1EF86}"/>
              </a:ext>
            </a:extLst>
          </p:cNvPr>
          <p:cNvSpPr/>
          <p:nvPr/>
        </p:nvSpPr>
        <p:spPr>
          <a:xfrm>
            <a:off x="0" y="4752846"/>
            <a:ext cx="504265" cy="201706"/>
          </a:xfrm>
          <a:custGeom>
            <a:avLst/>
            <a:gdLst/>
            <a:ahLst/>
            <a:cxnLst/>
            <a:rect l="l" t="t" r="r" b="b"/>
            <a:pathLst>
              <a:path w="571500" h="228600">
                <a:moveTo>
                  <a:pt x="542594" y="0"/>
                </a:moveTo>
                <a:lnTo>
                  <a:pt x="0" y="0"/>
                </a:lnTo>
                <a:lnTo>
                  <a:pt x="0" y="228600"/>
                </a:lnTo>
                <a:lnTo>
                  <a:pt x="542594" y="228600"/>
                </a:lnTo>
                <a:lnTo>
                  <a:pt x="571500" y="114300"/>
                </a:lnTo>
                <a:lnTo>
                  <a:pt x="542594" y="0"/>
                </a:lnTo>
                <a:close/>
              </a:path>
            </a:pathLst>
          </a:custGeom>
          <a:solidFill>
            <a:srgbClr val="6DCFF6"/>
          </a:solidFill>
        </p:spPr>
        <p:txBody>
          <a:bodyPr wrap="square" lIns="0" tIns="0" rIns="0" bIns="0" rtlCol="0"/>
          <a:lstStyle/>
          <a:p>
            <a:pPr algn="ctr"/>
            <a:r>
              <a:rPr lang="bg-BG" sz="1200" b="1" dirty="0"/>
              <a:t>НОВО</a:t>
            </a:r>
            <a:endParaRPr sz="1200" b="1" dirty="0"/>
          </a:p>
        </p:txBody>
      </p:sp>
      <p:sp>
        <p:nvSpPr>
          <p:cNvPr id="38" name="object 42">
            <a:extLst>
              <a:ext uri="{FF2B5EF4-FFF2-40B4-BE49-F238E27FC236}">
                <a16:creationId xmlns:a16="http://schemas.microsoft.com/office/drawing/2014/main" id="{8250BF82-C013-435B-AF95-0FB753EAACE5}"/>
              </a:ext>
            </a:extLst>
          </p:cNvPr>
          <p:cNvSpPr/>
          <p:nvPr/>
        </p:nvSpPr>
        <p:spPr>
          <a:xfrm>
            <a:off x="-2063" y="4471586"/>
            <a:ext cx="504265" cy="201706"/>
          </a:xfrm>
          <a:custGeom>
            <a:avLst/>
            <a:gdLst/>
            <a:ahLst/>
            <a:cxnLst/>
            <a:rect l="l" t="t" r="r" b="b"/>
            <a:pathLst>
              <a:path w="571500" h="228600">
                <a:moveTo>
                  <a:pt x="542594" y="0"/>
                </a:moveTo>
                <a:lnTo>
                  <a:pt x="0" y="0"/>
                </a:lnTo>
                <a:lnTo>
                  <a:pt x="0" y="228600"/>
                </a:lnTo>
                <a:lnTo>
                  <a:pt x="542594" y="228600"/>
                </a:lnTo>
                <a:lnTo>
                  <a:pt x="571500" y="114300"/>
                </a:lnTo>
                <a:lnTo>
                  <a:pt x="542594" y="0"/>
                </a:lnTo>
                <a:close/>
              </a:path>
            </a:pathLst>
          </a:custGeom>
          <a:solidFill>
            <a:srgbClr val="6DCFF6"/>
          </a:solidFill>
        </p:spPr>
        <p:txBody>
          <a:bodyPr wrap="square" lIns="0" tIns="0" rIns="0" bIns="0" rtlCol="0"/>
          <a:lstStyle/>
          <a:p>
            <a:pPr algn="ctr"/>
            <a:r>
              <a:rPr lang="bg-BG" sz="1200" b="1" dirty="0"/>
              <a:t>НОВО</a:t>
            </a:r>
            <a:endParaRPr sz="1200" b="1" dirty="0"/>
          </a:p>
        </p:txBody>
      </p:sp>
      <p:sp>
        <p:nvSpPr>
          <p:cNvPr id="39" name="object 42">
            <a:extLst>
              <a:ext uri="{FF2B5EF4-FFF2-40B4-BE49-F238E27FC236}">
                <a16:creationId xmlns:a16="http://schemas.microsoft.com/office/drawing/2014/main" id="{7B5082A0-38BD-48A3-8B18-2B118D601C18}"/>
              </a:ext>
            </a:extLst>
          </p:cNvPr>
          <p:cNvSpPr/>
          <p:nvPr/>
        </p:nvSpPr>
        <p:spPr>
          <a:xfrm>
            <a:off x="-2060" y="3517886"/>
            <a:ext cx="504265" cy="201706"/>
          </a:xfrm>
          <a:custGeom>
            <a:avLst/>
            <a:gdLst/>
            <a:ahLst/>
            <a:cxnLst/>
            <a:rect l="l" t="t" r="r" b="b"/>
            <a:pathLst>
              <a:path w="571500" h="228600">
                <a:moveTo>
                  <a:pt x="542594" y="0"/>
                </a:moveTo>
                <a:lnTo>
                  <a:pt x="0" y="0"/>
                </a:lnTo>
                <a:lnTo>
                  <a:pt x="0" y="228600"/>
                </a:lnTo>
                <a:lnTo>
                  <a:pt x="542594" y="228600"/>
                </a:lnTo>
                <a:lnTo>
                  <a:pt x="571500" y="114300"/>
                </a:lnTo>
                <a:lnTo>
                  <a:pt x="542594" y="0"/>
                </a:lnTo>
                <a:close/>
              </a:path>
            </a:pathLst>
          </a:custGeom>
          <a:solidFill>
            <a:srgbClr val="6DCFF6"/>
          </a:solidFill>
        </p:spPr>
        <p:txBody>
          <a:bodyPr wrap="square" lIns="0" tIns="0" rIns="0" bIns="0" rtlCol="0"/>
          <a:lstStyle/>
          <a:p>
            <a:pPr algn="ctr"/>
            <a:r>
              <a:rPr lang="bg-BG" sz="1200" b="1" dirty="0"/>
              <a:t>НОВО</a:t>
            </a:r>
            <a:endParaRPr sz="1200" b="1" dirty="0"/>
          </a:p>
        </p:txBody>
      </p:sp>
      <p:sp>
        <p:nvSpPr>
          <p:cNvPr id="40" name="object 42">
            <a:extLst>
              <a:ext uri="{FF2B5EF4-FFF2-40B4-BE49-F238E27FC236}">
                <a16:creationId xmlns:a16="http://schemas.microsoft.com/office/drawing/2014/main" id="{7B9AAD2D-C4CD-4486-BAB1-73F2DE19CB11}"/>
              </a:ext>
            </a:extLst>
          </p:cNvPr>
          <p:cNvSpPr/>
          <p:nvPr/>
        </p:nvSpPr>
        <p:spPr>
          <a:xfrm>
            <a:off x="-2061" y="3812425"/>
            <a:ext cx="504265" cy="201706"/>
          </a:xfrm>
          <a:custGeom>
            <a:avLst/>
            <a:gdLst/>
            <a:ahLst/>
            <a:cxnLst/>
            <a:rect l="l" t="t" r="r" b="b"/>
            <a:pathLst>
              <a:path w="571500" h="228600">
                <a:moveTo>
                  <a:pt x="542594" y="0"/>
                </a:moveTo>
                <a:lnTo>
                  <a:pt x="0" y="0"/>
                </a:lnTo>
                <a:lnTo>
                  <a:pt x="0" y="228600"/>
                </a:lnTo>
                <a:lnTo>
                  <a:pt x="542594" y="228600"/>
                </a:lnTo>
                <a:lnTo>
                  <a:pt x="571500" y="114300"/>
                </a:lnTo>
                <a:lnTo>
                  <a:pt x="542594" y="0"/>
                </a:lnTo>
                <a:close/>
              </a:path>
            </a:pathLst>
          </a:custGeom>
          <a:solidFill>
            <a:srgbClr val="6DCFF6"/>
          </a:solidFill>
        </p:spPr>
        <p:txBody>
          <a:bodyPr wrap="square" lIns="0" tIns="0" rIns="0" bIns="0" rtlCol="0"/>
          <a:lstStyle/>
          <a:p>
            <a:pPr algn="ctr"/>
            <a:r>
              <a:rPr lang="bg-BG" sz="1200" b="1" dirty="0"/>
              <a:t>НОВО</a:t>
            </a:r>
            <a:endParaRPr sz="1200" b="1" dirty="0"/>
          </a:p>
        </p:txBody>
      </p:sp>
      <p:sp>
        <p:nvSpPr>
          <p:cNvPr id="41" name="object 42">
            <a:extLst>
              <a:ext uri="{FF2B5EF4-FFF2-40B4-BE49-F238E27FC236}">
                <a16:creationId xmlns:a16="http://schemas.microsoft.com/office/drawing/2014/main" id="{674B82C8-9DA6-46E7-A6D2-01F6C472F7BA}"/>
              </a:ext>
            </a:extLst>
          </p:cNvPr>
          <p:cNvSpPr/>
          <p:nvPr/>
        </p:nvSpPr>
        <p:spPr>
          <a:xfrm>
            <a:off x="-2062" y="4148030"/>
            <a:ext cx="504265" cy="201706"/>
          </a:xfrm>
          <a:custGeom>
            <a:avLst/>
            <a:gdLst/>
            <a:ahLst/>
            <a:cxnLst/>
            <a:rect l="l" t="t" r="r" b="b"/>
            <a:pathLst>
              <a:path w="571500" h="228600">
                <a:moveTo>
                  <a:pt x="542594" y="0"/>
                </a:moveTo>
                <a:lnTo>
                  <a:pt x="0" y="0"/>
                </a:lnTo>
                <a:lnTo>
                  <a:pt x="0" y="228600"/>
                </a:lnTo>
                <a:lnTo>
                  <a:pt x="542594" y="228600"/>
                </a:lnTo>
                <a:lnTo>
                  <a:pt x="571500" y="114300"/>
                </a:lnTo>
                <a:lnTo>
                  <a:pt x="542594" y="0"/>
                </a:lnTo>
                <a:close/>
              </a:path>
            </a:pathLst>
          </a:custGeom>
          <a:solidFill>
            <a:srgbClr val="6DCFF6"/>
          </a:solidFill>
        </p:spPr>
        <p:txBody>
          <a:bodyPr wrap="square" lIns="0" tIns="0" rIns="0" bIns="0" rtlCol="0"/>
          <a:lstStyle/>
          <a:p>
            <a:pPr algn="ctr"/>
            <a:r>
              <a:rPr lang="bg-BG" sz="1200" b="1" dirty="0"/>
              <a:t>НОВО</a:t>
            </a:r>
            <a:endParaRPr sz="1200" b="1" dirty="0"/>
          </a:p>
        </p:txBody>
      </p:sp>
      <p:sp>
        <p:nvSpPr>
          <p:cNvPr id="42" name="object 42">
            <a:extLst>
              <a:ext uri="{FF2B5EF4-FFF2-40B4-BE49-F238E27FC236}">
                <a16:creationId xmlns:a16="http://schemas.microsoft.com/office/drawing/2014/main" id="{FB596639-84D0-4DD9-BB4F-DBDA98F55758}"/>
              </a:ext>
            </a:extLst>
          </p:cNvPr>
          <p:cNvSpPr/>
          <p:nvPr/>
        </p:nvSpPr>
        <p:spPr>
          <a:xfrm>
            <a:off x="-2064" y="5085641"/>
            <a:ext cx="504265" cy="201706"/>
          </a:xfrm>
          <a:custGeom>
            <a:avLst/>
            <a:gdLst/>
            <a:ahLst/>
            <a:cxnLst/>
            <a:rect l="l" t="t" r="r" b="b"/>
            <a:pathLst>
              <a:path w="571500" h="228600">
                <a:moveTo>
                  <a:pt x="542594" y="0"/>
                </a:moveTo>
                <a:lnTo>
                  <a:pt x="0" y="0"/>
                </a:lnTo>
                <a:lnTo>
                  <a:pt x="0" y="228600"/>
                </a:lnTo>
                <a:lnTo>
                  <a:pt x="542594" y="228600"/>
                </a:lnTo>
                <a:lnTo>
                  <a:pt x="571500" y="114300"/>
                </a:lnTo>
                <a:lnTo>
                  <a:pt x="542594" y="0"/>
                </a:lnTo>
                <a:close/>
              </a:path>
            </a:pathLst>
          </a:custGeom>
          <a:solidFill>
            <a:srgbClr val="6DCFF6"/>
          </a:solidFill>
        </p:spPr>
        <p:txBody>
          <a:bodyPr wrap="square" lIns="0" tIns="0" rIns="0" bIns="0" rtlCol="0"/>
          <a:lstStyle/>
          <a:p>
            <a:pPr algn="ctr"/>
            <a:r>
              <a:rPr lang="bg-BG" sz="1200" b="1" dirty="0"/>
              <a:t>НОВО</a:t>
            </a:r>
            <a:endParaRPr sz="1200" b="1" dirty="0"/>
          </a:p>
        </p:txBody>
      </p:sp>
      <p:sp>
        <p:nvSpPr>
          <p:cNvPr id="43" name="object 42">
            <a:extLst>
              <a:ext uri="{FF2B5EF4-FFF2-40B4-BE49-F238E27FC236}">
                <a16:creationId xmlns:a16="http://schemas.microsoft.com/office/drawing/2014/main" id="{DA162125-59F6-441C-B45B-94454FF6835F}"/>
              </a:ext>
            </a:extLst>
          </p:cNvPr>
          <p:cNvSpPr/>
          <p:nvPr/>
        </p:nvSpPr>
        <p:spPr>
          <a:xfrm>
            <a:off x="0" y="5414575"/>
            <a:ext cx="504265" cy="201706"/>
          </a:xfrm>
          <a:custGeom>
            <a:avLst/>
            <a:gdLst/>
            <a:ahLst/>
            <a:cxnLst/>
            <a:rect l="l" t="t" r="r" b="b"/>
            <a:pathLst>
              <a:path w="571500" h="228600">
                <a:moveTo>
                  <a:pt x="542594" y="0"/>
                </a:moveTo>
                <a:lnTo>
                  <a:pt x="0" y="0"/>
                </a:lnTo>
                <a:lnTo>
                  <a:pt x="0" y="228600"/>
                </a:lnTo>
                <a:lnTo>
                  <a:pt x="542594" y="228600"/>
                </a:lnTo>
                <a:lnTo>
                  <a:pt x="571500" y="114300"/>
                </a:lnTo>
                <a:lnTo>
                  <a:pt x="542594" y="0"/>
                </a:lnTo>
                <a:close/>
              </a:path>
            </a:pathLst>
          </a:custGeom>
          <a:solidFill>
            <a:srgbClr val="6DCFF6"/>
          </a:solidFill>
        </p:spPr>
        <p:txBody>
          <a:bodyPr wrap="square" lIns="0" tIns="0" rIns="0" bIns="0" rtlCol="0"/>
          <a:lstStyle/>
          <a:p>
            <a:pPr algn="ctr"/>
            <a:r>
              <a:rPr lang="bg-BG" sz="1200" b="1" dirty="0"/>
              <a:t>НОВО</a:t>
            </a:r>
            <a:endParaRPr sz="1200" b="1" dirty="0"/>
          </a:p>
        </p:txBody>
      </p:sp>
      <p:sp>
        <p:nvSpPr>
          <p:cNvPr id="44" name="object 42">
            <a:extLst>
              <a:ext uri="{FF2B5EF4-FFF2-40B4-BE49-F238E27FC236}">
                <a16:creationId xmlns:a16="http://schemas.microsoft.com/office/drawing/2014/main" id="{027FF3C1-06E9-4951-BA77-50646D8388D3}"/>
              </a:ext>
            </a:extLst>
          </p:cNvPr>
          <p:cNvSpPr/>
          <p:nvPr/>
        </p:nvSpPr>
        <p:spPr>
          <a:xfrm>
            <a:off x="0" y="5757010"/>
            <a:ext cx="504265" cy="201706"/>
          </a:xfrm>
          <a:custGeom>
            <a:avLst/>
            <a:gdLst/>
            <a:ahLst/>
            <a:cxnLst/>
            <a:rect l="l" t="t" r="r" b="b"/>
            <a:pathLst>
              <a:path w="571500" h="228600">
                <a:moveTo>
                  <a:pt x="542594" y="0"/>
                </a:moveTo>
                <a:lnTo>
                  <a:pt x="0" y="0"/>
                </a:lnTo>
                <a:lnTo>
                  <a:pt x="0" y="228600"/>
                </a:lnTo>
                <a:lnTo>
                  <a:pt x="542594" y="228600"/>
                </a:lnTo>
                <a:lnTo>
                  <a:pt x="571500" y="114300"/>
                </a:lnTo>
                <a:lnTo>
                  <a:pt x="542594" y="0"/>
                </a:lnTo>
                <a:close/>
              </a:path>
            </a:pathLst>
          </a:custGeom>
          <a:solidFill>
            <a:srgbClr val="6DCFF6"/>
          </a:solidFill>
        </p:spPr>
        <p:txBody>
          <a:bodyPr wrap="square" lIns="0" tIns="0" rIns="0" bIns="0" rtlCol="0"/>
          <a:lstStyle/>
          <a:p>
            <a:pPr algn="ctr"/>
            <a:r>
              <a:rPr lang="bg-BG" sz="1200" b="1" dirty="0"/>
              <a:t>НОВО</a:t>
            </a:r>
            <a:endParaRPr sz="1200" b="1" dirty="0"/>
          </a:p>
        </p:txBody>
      </p:sp>
      <p:sp>
        <p:nvSpPr>
          <p:cNvPr id="45" name="object 29">
            <a:extLst>
              <a:ext uri="{FF2B5EF4-FFF2-40B4-BE49-F238E27FC236}">
                <a16:creationId xmlns:a16="http://schemas.microsoft.com/office/drawing/2014/main" id="{EA45D350-C17E-4418-B4F4-EE795018A933}"/>
              </a:ext>
            </a:extLst>
          </p:cNvPr>
          <p:cNvSpPr txBox="1"/>
          <p:nvPr/>
        </p:nvSpPr>
        <p:spPr>
          <a:xfrm>
            <a:off x="168088" y="592873"/>
            <a:ext cx="4229100" cy="33723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988412" algn="l"/>
              </a:tabLst>
            </a:pPr>
            <a:r>
              <a:rPr sz="2118" b="1" spc="-106" dirty="0">
                <a:solidFill>
                  <a:srgbClr val="FFFFFF"/>
                </a:solidFill>
                <a:latin typeface="Arial"/>
                <a:cs typeface="Arial"/>
              </a:rPr>
              <a:t>Instinc</a:t>
            </a:r>
            <a:r>
              <a:rPr sz="2118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GB" sz="2118" b="1" baseline="30000" dirty="0">
                <a:solidFill>
                  <a:srgbClr val="FFFFFF"/>
                </a:solidFill>
                <a:latin typeface="Arial"/>
                <a:cs typeface="Arial"/>
              </a:rPr>
              <a:t>® </a:t>
            </a:r>
            <a:r>
              <a:rPr sz="2118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118" b="1" spc="2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18" b="1" spc="-106" dirty="0">
                <a:solidFill>
                  <a:srgbClr val="FFFFFF"/>
                </a:solidFill>
                <a:latin typeface="Arial"/>
                <a:cs typeface="Arial"/>
              </a:rPr>
              <a:t>Serie</a:t>
            </a:r>
            <a:r>
              <a:rPr sz="2118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118" b="1" spc="-4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bg-BG" sz="1235" b="1" spc="-66" dirty="0">
                <a:solidFill>
                  <a:srgbClr val="FFFFFF"/>
                </a:solidFill>
                <a:latin typeface="Arial"/>
                <a:cs typeface="Arial"/>
              </a:rPr>
              <a:t>Здрави </a:t>
            </a:r>
            <a:r>
              <a:rPr lang="en-US" sz="1235" b="1" spc="-66" dirty="0">
                <a:solidFill>
                  <a:srgbClr val="FFFFFF"/>
                </a:solidFill>
                <a:latin typeface="Arial"/>
                <a:cs typeface="Arial"/>
              </a:rPr>
              <a:t>GPS </a:t>
            </a:r>
            <a:r>
              <a:rPr lang="bg-BG" sz="1235" b="1" spc="-66" dirty="0">
                <a:solidFill>
                  <a:srgbClr val="FFFFFF"/>
                </a:solidFill>
                <a:latin typeface="Arial"/>
                <a:cs typeface="Arial"/>
              </a:rPr>
              <a:t>смарт часовници </a:t>
            </a:r>
            <a:endParaRPr sz="1235" dirty="0">
              <a:latin typeface="Arial"/>
              <a:cs typeface="Arial"/>
            </a:endParaRPr>
          </a:p>
        </p:txBody>
      </p:sp>
      <p:sp>
        <p:nvSpPr>
          <p:cNvPr id="31" name="object 42">
            <a:extLst>
              <a:ext uri="{FF2B5EF4-FFF2-40B4-BE49-F238E27FC236}">
                <a16:creationId xmlns:a16="http://schemas.microsoft.com/office/drawing/2014/main" id="{D765E621-5794-4614-8476-3E72C1FDEFC9}"/>
              </a:ext>
            </a:extLst>
          </p:cNvPr>
          <p:cNvSpPr/>
          <p:nvPr/>
        </p:nvSpPr>
        <p:spPr>
          <a:xfrm>
            <a:off x="0" y="2078492"/>
            <a:ext cx="543485" cy="252226"/>
          </a:xfrm>
          <a:custGeom>
            <a:avLst/>
            <a:gdLst/>
            <a:ahLst/>
            <a:cxnLst/>
            <a:rect l="l" t="t" r="r" b="b"/>
            <a:pathLst>
              <a:path w="571500" h="228600">
                <a:moveTo>
                  <a:pt x="542594" y="0"/>
                </a:moveTo>
                <a:lnTo>
                  <a:pt x="0" y="0"/>
                </a:lnTo>
                <a:lnTo>
                  <a:pt x="0" y="228600"/>
                </a:lnTo>
                <a:lnTo>
                  <a:pt x="542594" y="228600"/>
                </a:lnTo>
                <a:lnTo>
                  <a:pt x="571500" y="114300"/>
                </a:lnTo>
                <a:lnTo>
                  <a:pt x="54259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algn="ctr"/>
            <a:r>
              <a:rPr lang="bg-BG" sz="1200" b="1" dirty="0"/>
              <a:t>НОВО</a:t>
            </a:r>
            <a:endParaRPr lang="en-GB" sz="1200" b="1" dirty="0"/>
          </a:p>
          <a:p>
            <a:pPr algn="ctr"/>
            <a:r>
              <a:rPr lang="bg-BG" sz="400" b="1" dirty="0"/>
              <a:t>САМО ЗА </a:t>
            </a:r>
            <a:r>
              <a:rPr lang="en-US" sz="400" b="1" dirty="0"/>
              <a:t>SOLAR EDITION</a:t>
            </a:r>
          </a:p>
        </p:txBody>
      </p:sp>
      <p:sp>
        <p:nvSpPr>
          <p:cNvPr id="47" name="object 42">
            <a:extLst>
              <a:ext uri="{FF2B5EF4-FFF2-40B4-BE49-F238E27FC236}">
                <a16:creationId xmlns:a16="http://schemas.microsoft.com/office/drawing/2014/main" id="{D56304C7-01B1-437A-B0CE-1B99D563B593}"/>
              </a:ext>
            </a:extLst>
          </p:cNvPr>
          <p:cNvSpPr/>
          <p:nvPr/>
        </p:nvSpPr>
        <p:spPr>
          <a:xfrm>
            <a:off x="0" y="1699038"/>
            <a:ext cx="543485" cy="252226"/>
          </a:xfrm>
          <a:custGeom>
            <a:avLst/>
            <a:gdLst/>
            <a:ahLst/>
            <a:cxnLst/>
            <a:rect l="l" t="t" r="r" b="b"/>
            <a:pathLst>
              <a:path w="571500" h="228600">
                <a:moveTo>
                  <a:pt x="542594" y="0"/>
                </a:moveTo>
                <a:lnTo>
                  <a:pt x="0" y="0"/>
                </a:lnTo>
                <a:lnTo>
                  <a:pt x="0" y="228600"/>
                </a:lnTo>
                <a:lnTo>
                  <a:pt x="542594" y="228600"/>
                </a:lnTo>
                <a:lnTo>
                  <a:pt x="571500" y="114300"/>
                </a:lnTo>
                <a:lnTo>
                  <a:pt x="54259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algn="ctr"/>
            <a:r>
              <a:rPr lang="bg-BG" sz="1200" b="1" dirty="0"/>
              <a:t>НОВО</a:t>
            </a:r>
            <a:endParaRPr lang="en-GB" sz="1200" b="1" dirty="0"/>
          </a:p>
          <a:p>
            <a:pPr algn="ctr"/>
            <a:r>
              <a:rPr lang="bg-BG" sz="400" b="1" dirty="0"/>
              <a:t>САМО ЗА </a:t>
            </a:r>
            <a:r>
              <a:rPr lang="en-GB" sz="400" b="1" dirty="0"/>
              <a:t>SOLAR EDITION</a:t>
            </a:r>
            <a:endParaRPr sz="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486399" y="552417"/>
            <a:ext cx="1197665" cy="292690"/>
          </a:xfrm>
          <a:prstGeom prst="rect">
            <a:avLst/>
          </a:prstGeom>
        </p:spPr>
        <p:txBody>
          <a:bodyPr vert="horz" wrap="square" lIns="0" tIns="35859" rIns="0" bIns="0" rtlCol="0">
            <a:spAutoFit/>
          </a:bodyPr>
          <a:lstStyle/>
          <a:p>
            <a:pPr marL="11206" marR="4483" indent="138400">
              <a:lnSpc>
                <a:spcPts val="971"/>
              </a:lnSpc>
              <a:spcBef>
                <a:spcPts val="282"/>
              </a:spcBef>
            </a:pPr>
            <a:r>
              <a:rPr lang="bg-BG" sz="971" b="1" spc="18" dirty="0">
                <a:solidFill>
                  <a:srgbClr val="020302"/>
                </a:solidFill>
                <a:latin typeface="Arial"/>
                <a:cs typeface="Arial"/>
              </a:rPr>
              <a:t>АНОНСИРАНЕ НА НОВ ПРОДУКТ</a:t>
            </a:r>
            <a:endParaRPr lang="bg-BG" sz="971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3935" y="1447800"/>
            <a:ext cx="6454588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76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493" dirty="0"/>
          </a:p>
        </p:txBody>
      </p:sp>
      <p:sp>
        <p:nvSpPr>
          <p:cNvPr id="5" name="object 5"/>
          <p:cNvSpPr txBox="1"/>
          <p:nvPr/>
        </p:nvSpPr>
        <p:spPr>
          <a:xfrm>
            <a:off x="156134" y="1500679"/>
            <a:ext cx="3272866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3448">
              <a:spcBef>
                <a:spcPts val="88"/>
              </a:spcBef>
            </a:pPr>
            <a:r>
              <a:rPr lang="bg-BG" sz="1147" b="1" spc="9" dirty="0">
                <a:solidFill>
                  <a:srgbClr val="020302"/>
                </a:solidFill>
                <a:latin typeface="Arial"/>
                <a:cs typeface="Arial"/>
              </a:rPr>
              <a:t>ОСВНОВНИ ФУНКЦИИ (ПРОДЪЛЖЕНИЕ):</a:t>
            </a:r>
            <a:endParaRPr sz="1147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9015" y="2040969"/>
            <a:ext cx="4214019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lang="ru-RU" sz="1059" b="1" spc="-13" dirty="0">
                <a:solidFill>
                  <a:srgbClr val="231F20"/>
                </a:solidFill>
                <a:latin typeface="Arial"/>
                <a:cs typeface="Arial"/>
              </a:rPr>
              <a:t>Основни допълнителни функции на Instinct 2 Surf Editions </a:t>
            </a:r>
            <a:endParaRPr lang="en-US" sz="1059" dirty="0">
              <a:latin typeface="Arial"/>
              <a:cs typeface="Arial"/>
            </a:endParaRPr>
          </a:p>
        </p:txBody>
      </p:sp>
      <p:graphicFrame>
        <p:nvGraphicFramePr>
          <p:cNvPr id="30" name="objec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077860"/>
              </p:ext>
            </p:extLst>
          </p:nvPr>
        </p:nvGraphicFramePr>
        <p:xfrm>
          <a:off x="3381" y="2283093"/>
          <a:ext cx="6854619" cy="28378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6975">
                  <a:extLst>
                    <a:ext uri="{9D8B030D-6E8A-4147-A177-3AD203B41FA5}">
                      <a16:colId xmlns:a16="http://schemas.microsoft.com/office/drawing/2014/main" val="919836473"/>
                    </a:ext>
                  </a:extLst>
                </a:gridCol>
                <a:gridCol w="1443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285"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endParaRPr lang="en-GB" sz="800" dirty="0">
                        <a:latin typeface="Arial"/>
                        <a:cs typeface="Arial"/>
                      </a:endParaRPr>
                    </a:p>
                  </a:txBody>
                  <a:tcPr marL="0" marR="0" marT="56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630555" algn="l"/>
                        </a:tabLst>
                      </a:pPr>
                      <a:r>
                        <a:rPr lang="bg-BG" sz="800" b="1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КАЙТБОРД </a:t>
                      </a:r>
                      <a:r>
                        <a:rPr lang="bg-BG" sz="80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АКТИВНОСТ</a:t>
                      </a:r>
                      <a:r>
                        <a:rPr lang="bg-BG" sz="800" b="1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305435">
                        <a:lnSpc>
                          <a:spcPts val="1000"/>
                        </a:lnSpc>
                        <a:spcBef>
                          <a:spcPts val="375"/>
                        </a:spcBef>
                      </a:pPr>
                      <a:r>
                        <a:rPr lang="ru-RU" sz="800" spc="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В допълнение към проследяването на вашата GPS позиция, скорост, разстояние и сърдечен ритъм по време на кайтборд, този профил измерва вашата надморска височина, така че да можете да видите скоковете си по време и след дейността. </a:t>
                      </a: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578415"/>
                  </a:ext>
                </a:extLst>
              </a:tr>
              <a:tr h="399285"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endParaRPr lang="en-GB" sz="800" dirty="0">
                        <a:latin typeface="Arial"/>
                        <a:cs typeface="Arial"/>
                      </a:endParaRPr>
                    </a:p>
                  </a:txBody>
                  <a:tcPr marL="0" marR="0" marT="56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630555" algn="l"/>
                        </a:tabLst>
                      </a:pPr>
                      <a:r>
                        <a:rPr lang="bg-BG" sz="1200" b="1" spc="22" baseline="3086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УИНДСЪРФ АКТИВНОСТ </a:t>
                      </a:r>
                      <a:endParaRPr sz="1200" baseline="3086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lang="ru-RU" sz="8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Използвайте този профил на активност, за да проследявате вашата GPS позиция, скорост, разстояние и сърдечен ритъм, докато карате уиндсърф. </a:t>
                      </a: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9910319"/>
                  </a:ext>
                </a:extLst>
              </a:tr>
              <a:tr h="399285"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endParaRPr lang="en-GB" sz="800" dirty="0">
                        <a:latin typeface="Arial"/>
                        <a:cs typeface="Arial"/>
                      </a:endParaRPr>
                    </a:p>
                  </a:txBody>
                  <a:tcPr marL="0" marR="0" marT="56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630555" algn="l"/>
                        </a:tabLst>
                      </a:pPr>
                      <a:r>
                        <a:rPr sz="80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SURFLINE</a:t>
                      </a:r>
                      <a:r>
                        <a:rPr sz="700" b="1" spc="15" baseline="33333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®</a:t>
                      </a:r>
                      <a:endParaRPr sz="700" baseline="33333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353695">
                        <a:lnSpc>
                          <a:spcPts val="1000"/>
                        </a:lnSpc>
                        <a:spcBef>
                          <a:spcPts val="375"/>
                        </a:spcBef>
                      </a:pPr>
                      <a:r>
                        <a:rPr lang="ru-RU" sz="8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Вижте условията — като прилив, височина на вълната, вятър и сърф рейтинг — за всяко от петте най-близки места за сърфиране, когато сте сдвоени с приложението Garmin Connect™ на вашия съвместим смартфон. </a:t>
                      </a: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21229"/>
                  </a:ext>
                </a:extLst>
              </a:tr>
              <a:tr h="399285"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endParaRPr lang="en-GB" sz="800" dirty="0">
                        <a:latin typeface="Arial"/>
                        <a:cs typeface="Arial"/>
                      </a:endParaRPr>
                    </a:p>
                  </a:txBody>
                  <a:tcPr marL="0" marR="0" marT="56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800" b="1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ДАННИ ЗА ПРИЛИВИТЕ</a:t>
                      </a:r>
                      <a:endParaRPr lang="en-GB"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lang="ru-RU" sz="8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Бъдете в крак с океанските условия, за да можете да хванете перфектната вълна. Просто сдвоете часовника със съвместимия си смартфон. </a:t>
                      </a: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36"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86846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80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СЪРФ АКТИВНОСТ 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lang="ru-RU" sz="800" spc="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Запишете броя на сърфираните вълни, достигнатата максимална скорост и изминатото разстояние, </a:t>
                      </a:r>
                      <a:r>
                        <a:rPr lang="bg-BG" sz="800" spc="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когато </a:t>
                      </a:r>
                      <a:r>
                        <a:rPr lang="ru-RU" sz="800" spc="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използвате профила за сърф активност. </a:t>
                      </a: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509">
                <a:tc>
                  <a:txBody>
                    <a:bodyPr/>
                    <a:lstStyle/>
                    <a:p>
                      <a:pPr marL="630555" marR="2546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33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25463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b="1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800" b="1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80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b="1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b="1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b="1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SS</a:t>
                      </a:r>
                      <a:r>
                        <a:rPr sz="800" b="1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b="1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b="1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b="1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700" b="1" baseline="33333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™ </a:t>
                      </a:r>
                      <a:r>
                        <a:rPr lang="bg-BG" sz="8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ФУНКЦИЯ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0800" marR="318770">
                        <a:lnSpc>
                          <a:spcPts val="1000"/>
                        </a:lnSpc>
                        <a:spcBef>
                          <a:spcPts val="375"/>
                        </a:spcBef>
                      </a:pPr>
                      <a:r>
                        <a:rPr lang="bg-BG" sz="8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Смарт часовниците </a:t>
                      </a:r>
                      <a:r>
                        <a:rPr lang="en-US" sz="8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Instinct 2 Surf Edition </a:t>
                      </a:r>
                      <a:r>
                        <a:rPr lang="bg-BG" sz="8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работят със </a:t>
                      </a:r>
                      <a:r>
                        <a:rPr lang="en-US" sz="8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Surfline Sessions, </a:t>
                      </a:r>
                      <a:r>
                        <a:rPr lang="bg-BG" sz="8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което създава видеоклипове за всяка вълна, пред вашата </a:t>
                      </a:r>
                      <a:r>
                        <a:rPr lang="en-US" sz="8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Surfline </a:t>
                      </a:r>
                      <a:r>
                        <a:rPr lang="bg-BG" sz="8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камера</a:t>
                      </a:r>
                      <a:r>
                        <a:rPr lang="bg-BG" sz="800" baseline="300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3</a:t>
                      </a:r>
                      <a:r>
                        <a:rPr lang="bg-BG" sz="8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. Така ще можете да ги гледате по-късно и да видите как сте се справили с вашия </a:t>
                      </a:r>
                      <a:r>
                        <a:rPr lang="en-US" sz="8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Surfline Sessions</a:t>
                      </a:r>
                      <a:r>
                        <a:rPr lang="bg-BG" sz="8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абонамент</a:t>
                      </a:r>
                      <a:r>
                        <a:rPr lang="en-US" sz="8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. </a:t>
                      </a: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219">
                <a:tc>
                  <a:txBody>
                    <a:bodyPr/>
                    <a:lstStyle/>
                    <a:p>
                      <a:pPr marL="209550" algn="l">
                        <a:lnSpc>
                          <a:spcPct val="100000"/>
                        </a:lnSpc>
                        <a:spcBef>
                          <a:spcPts val="775"/>
                        </a:spcBef>
                        <a:tabLst>
                          <a:tab pos="630555" algn="l"/>
                        </a:tabLst>
                      </a:pP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86846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630555" algn="l"/>
                        </a:tabLst>
                      </a:pP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305435">
                        <a:lnSpc>
                          <a:spcPts val="1000"/>
                        </a:lnSpc>
                        <a:spcBef>
                          <a:spcPts val="375"/>
                        </a:spcBef>
                      </a:pP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3" name="object 53"/>
          <p:cNvSpPr txBox="1"/>
          <p:nvPr/>
        </p:nvSpPr>
        <p:spPr>
          <a:xfrm>
            <a:off x="157273" y="5704068"/>
            <a:ext cx="4186127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059" b="1" spc="-13" dirty="0">
                <a:solidFill>
                  <a:srgbClr val="231F20"/>
                </a:solidFill>
                <a:latin typeface="Arial"/>
                <a:cs typeface="Arial"/>
              </a:rPr>
              <a:t>Instinc</a:t>
            </a:r>
            <a:r>
              <a:rPr sz="1059" b="1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59" b="1" spc="-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9" b="1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059" b="1" spc="-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9" b="1" spc="-13" dirty="0">
                <a:solidFill>
                  <a:srgbClr val="231F20"/>
                </a:solidFill>
                <a:latin typeface="Arial"/>
                <a:cs typeface="Arial"/>
              </a:rPr>
              <a:t>Sola</a:t>
            </a:r>
            <a:r>
              <a:rPr sz="1059" b="1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59" b="1" spc="-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9" b="1" spc="-93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59" b="1" spc="-13" dirty="0">
                <a:solidFill>
                  <a:srgbClr val="231F20"/>
                </a:solidFill>
                <a:latin typeface="Arial"/>
                <a:cs typeface="Arial"/>
              </a:rPr>
              <a:t>actica</a:t>
            </a:r>
            <a:r>
              <a:rPr sz="1059" b="1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59" b="1" spc="-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9" b="1" spc="-13" dirty="0">
                <a:solidFill>
                  <a:srgbClr val="231F20"/>
                </a:solidFill>
                <a:latin typeface="Arial"/>
                <a:cs typeface="Arial"/>
              </a:rPr>
              <a:t>Editio</a:t>
            </a:r>
            <a:r>
              <a:rPr sz="1059" b="1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59" b="1" spc="-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bg-BG" sz="1059" b="1" spc="-13" dirty="0">
                <a:solidFill>
                  <a:srgbClr val="231F20"/>
                </a:solidFill>
                <a:latin typeface="Arial"/>
                <a:cs typeface="Arial"/>
              </a:rPr>
              <a:t>допълнителни функции</a:t>
            </a:r>
            <a:endParaRPr sz="1059" dirty="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705" y="5522659"/>
            <a:ext cx="68580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38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493" dirty="0"/>
          </a:p>
        </p:txBody>
      </p:sp>
      <p:sp>
        <p:nvSpPr>
          <p:cNvPr id="58" name="object 58"/>
          <p:cNvSpPr txBox="1"/>
          <p:nvPr/>
        </p:nvSpPr>
        <p:spPr>
          <a:xfrm>
            <a:off x="1988330" y="9047304"/>
            <a:ext cx="2880472" cy="193575"/>
          </a:xfrm>
          <a:prstGeom prst="rect">
            <a:avLst/>
          </a:prstGeom>
        </p:spPr>
        <p:txBody>
          <a:bodyPr vert="horz" wrap="square" lIns="0" tIns="3362" rIns="0" bIns="0" rtlCol="0">
            <a:spAutoFit/>
          </a:bodyPr>
          <a:lstStyle/>
          <a:p>
            <a:pPr marL="560" algn="ctr">
              <a:spcBef>
                <a:spcPts val="26"/>
              </a:spcBef>
            </a:pPr>
            <a:r>
              <a:rPr sz="618" spc="-4" dirty="0">
                <a:solidFill>
                  <a:srgbClr val="FFFFFF"/>
                </a:solidFill>
                <a:latin typeface="Arial"/>
                <a:cs typeface="Arial"/>
              </a:rPr>
              <a:t>NOTE:</a:t>
            </a:r>
            <a:r>
              <a:rPr sz="618" spc="-1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18" dirty="0">
                <a:solidFill>
                  <a:srgbClr val="FFFFFF"/>
                </a:solidFill>
                <a:latin typeface="Arial"/>
                <a:cs typeface="Arial"/>
              </a:rPr>
              <a:t>Features</a:t>
            </a:r>
            <a:r>
              <a:rPr sz="618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18" spc="-4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618" spc="-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18" spc="-4" dirty="0">
                <a:solidFill>
                  <a:srgbClr val="FFFFFF"/>
                </a:solidFill>
                <a:latin typeface="Arial"/>
                <a:cs typeface="Arial"/>
              </a:rPr>
              <a:t>available</a:t>
            </a:r>
            <a:r>
              <a:rPr sz="618" spc="-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18" spc="-4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618" spc="-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18" spc="-4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618" spc="-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18" dirty="0">
                <a:solidFill>
                  <a:srgbClr val="FFFFFF"/>
                </a:solidFill>
                <a:latin typeface="Arial"/>
                <a:cs typeface="Arial"/>
              </a:rPr>
              <a:t>models.</a:t>
            </a:r>
            <a:endParaRPr sz="618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618" spc="-4" dirty="0">
                <a:solidFill>
                  <a:srgbClr val="FFFFFF"/>
                </a:solidFill>
                <a:latin typeface="Arial"/>
                <a:cs typeface="Arial"/>
              </a:rPr>
              <a:t>Confidential</a:t>
            </a:r>
            <a:r>
              <a:rPr sz="618" spc="-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18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618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18" dirty="0">
                <a:solidFill>
                  <a:srgbClr val="FFFFFF"/>
                </a:solidFill>
                <a:latin typeface="Arial"/>
                <a:cs typeface="Arial"/>
              </a:rPr>
              <a:t>Authorized</a:t>
            </a:r>
            <a:r>
              <a:rPr sz="618" spc="-4" dirty="0">
                <a:solidFill>
                  <a:srgbClr val="FFFFFF"/>
                </a:solidFill>
                <a:latin typeface="Arial"/>
                <a:cs typeface="Arial"/>
              </a:rPr>
              <a:t> dealers</a:t>
            </a:r>
            <a:r>
              <a:rPr sz="618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18" spc="-4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618" spc="-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18" spc="-4" dirty="0">
                <a:solidFill>
                  <a:srgbClr val="FFFFFF"/>
                </a:solidFill>
                <a:latin typeface="Arial"/>
                <a:cs typeface="Arial"/>
              </a:rPr>
              <a:t>distributors</a:t>
            </a:r>
            <a:r>
              <a:rPr sz="618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18" spc="-13" dirty="0">
                <a:solidFill>
                  <a:srgbClr val="FFFFFF"/>
                </a:solidFill>
                <a:latin typeface="Arial"/>
                <a:cs typeface="Arial"/>
              </a:rPr>
              <a:t>only.</a:t>
            </a:r>
            <a:r>
              <a:rPr sz="618" spc="-4" dirty="0">
                <a:solidFill>
                  <a:srgbClr val="FFFFFF"/>
                </a:solidFill>
                <a:latin typeface="Arial"/>
                <a:cs typeface="Arial"/>
              </a:rPr>
              <a:t> Redistribution</a:t>
            </a:r>
            <a:r>
              <a:rPr sz="618" spc="-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18" spc="-4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618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18" spc="-4" dirty="0">
                <a:solidFill>
                  <a:srgbClr val="FFFFFF"/>
                </a:solidFill>
                <a:latin typeface="Arial"/>
                <a:cs typeface="Arial"/>
              </a:rPr>
              <a:t>prohibited.</a:t>
            </a:r>
            <a:endParaRPr sz="618"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56134" y="9395566"/>
            <a:ext cx="375397" cy="136308"/>
          </a:xfrm>
          <a:prstGeom prst="rect">
            <a:avLst/>
          </a:prstGeom>
        </p:spPr>
        <p:txBody>
          <a:bodyPr vert="horz" wrap="square" lIns="0" tIns="560" rIns="0" bIns="0" rtlCol="0">
            <a:spAutoFit/>
          </a:bodyPr>
          <a:lstStyle/>
          <a:p>
            <a:pPr marL="33619">
              <a:spcBef>
                <a:spcPts val="4"/>
              </a:spcBef>
            </a:pPr>
            <a:fld id="{81D60167-4931-47E6-BA6A-407CBD079E47}" type="slidenum">
              <a:rPr sz="882" b="1" dirty="0">
                <a:solidFill>
                  <a:srgbClr val="FFFFFF"/>
                </a:solidFill>
                <a:latin typeface="Arial"/>
                <a:cs typeface="Arial"/>
              </a:rPr>
              <a:pPr marL="33619">
                <a:spcBef>
                  <a:spcPts val="4"/>
                </a:spcBef>
              </a:pPr>
              <a:t>4</a:t>
            </a:fld>
            <a:r>
              <a:rPr sz="882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82" spc="-4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882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882" spc="-3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882" dirty="0">
              <a:latin typeface="Arial"/>
              <a:cs typeface="Arial"/>
            </a:endParaRPr>
          </a:p>
        </p:txBody>
      </p:sp>
      <p:sp>
        <p:nvSpPr>
          <p:cNvPr id="80" name="object 42">
            <a:extLst>
              <a:ext uri="{FF2B5EF4-FFF2-40B4-BE49-F238E27FC236}">
                <a16:creationId xmlns:a16="http://schemas.microsoft.com/office/drawing/2014/main" id="{F9BBF743-8A3B-4EC4-863D-049143132A6E}"/>
              </a:ext>
            </a:extLst>
          </p:cNvPr>
          <p:cNvSpPr/>
          <p:nvPr/>
        </p:nvSpPr>
        <p:spPr>
          <a:xfrm>
            <a:off x="1139" y="2409594"/>
            <a:ext cx="390732" cy="174309"/>
          </a:xfrm>
          <a:custGeom>
            <a:avLst/>
            <a:gdLst/>
            <a:ahLst/>
            <a:cxnLst/>
            <a:rect l="l" t="t" r="r" b="b"/>
            <a:pathLst>
              <a:path w="571500" h="228600">
                <a:moveTo>
                  <a:pt x="542594" y="0"/>
                </a:moveTo>
                <a:lnTo>
                  <a:pt x="0" y="0"/>
                </a:lnTo>
                <a:lnTo>
                  <a:pt x="0" y="228600"/>
                </a:lnTo>
                <a:lnTo>
                  <a:pt x="542594" y="228600"/>
                </a:lnTo>
                <a:lnTo>
                  <a:pt x="571500" y="114300"/>
                </a:lnTo>
                <a:lnTo>
                  <a:pt x="542594" y="0"/>
                </a:lnTo>
                <a:close/>
              </a:path>
            </a:pathLst>
          </a:custGeom>
          <a:solidFill>
            <a:srgbClr val="6DCFF6"/>
          </a:solidFill>
        </p:spPr>
        <p:txBody>
          <a:bodyPr wrap="square" lIns="0" tIns="0" rIns="0" bIns="0" rtlCol="0"/>
          <a:lstStyle/>
          <a:p>
            <a:pPr algn="ctr"/>
            <a:r>
              <a:rPr lang="en-GB" sz="1200" b="1" dirty="0"/>
              <a:t>NEW</a:t>
            </a:r>
            <a:endParaRPr sz="1200" b="1" dirty="0"/>
          </a:p>
        </p:txBody>
      </p:sp>
      <p:graphicFrame>
        <p:nvGraphicFramePr>
          <p:cNvPr id="85" name="object 47">
            <a:extLst>
              <a:ext uri="{FF2B5EF4-FFF2-40B4-BE49-F238E27FC236}">
                <a16:creationId xmlns:a16="http://schemas.microsoft.com/office/drawing/2014/main" id="{01F98A26-9E82-47E4-8471-2E56A86B9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758807"/>
              </p:ext>
            </p:extLst>
          </p:nvPr>
        </p:nvGraphicFramePr>
        <p:xfrm>
          <a:off x="1139" y="5946183"/>
          <a:ext cx="6856861" cy="23360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124">
                  <a:extLst>
                    <a:ext uri="{9D8B030D-6E8A-4147-A177-3AD203B41FA5}">
                      <a16:colId xmlns:a16="http://schemas.microsoft.com/office/drawing/2014/main" val="1743443508"/>
                    </a:ext>
                  </a:extLst>
                </a:gridCol>
                <a:gridCol w="1522937">
                  <a:extLst>
                    <a:ext uri="{9D8B030D-6E8A-4147-A177-3AD203B41FA5}">
                      <a16:colId xmlns:a16="http://schemas.microsoft.com/office/drawing/2014/main" val="621215826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196094438"/>
                    </a:ext>
                  </a:extLst>
                </a:gridCol>
              </a:tblGrid>
              <a:tr h="354211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630555" algn="l"/>
                        </a:tabLst>
                      </a:pPr>
                      <a:endParaRPr sz="1200" b="1" spc="22" baseline="3086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en-GB" sz="1200" b="1" spc="22" baseline="3086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KILL SWITCH</a:t>
                      </a:r>
                      <a:endParaRPr sz="1200" b="1" spc="22" baseline="3086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ts val="118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Ако сигурността стане проблем, </a:t>
                      </a:r>
                      <a:r>
                        <a:rPr lang="en-US" sz="8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kill switch</a:t>
                      </a:r>
                      <a:r>
                        <a:rPr lang="ru-RU" sz="8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изтрива цялата потребителска памет на устройството. </a:t>
                      </a:r>
                      <a:endParaRPr lang="en-GB" sz="8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081927"/>
                  </a:ext>
                </a:extLst>
              </a:tr>
              <a:tr h="354211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630555" algn="l"/>
                        </a:tabLst>
                      </a:pPr>
                      <a:endParaRPr sz="1200" b="1" spc="22" baseline="3086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bg-BG" sz="1200" b="1" spc="22" baseline="3086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НОЩНО ВИЖДАНЕ СЪВМЕСТИМОСТ</a:t>
                      </a:r>
                      <a:endParaRPr lang="en-GB" sz="1200" b="1" spc="22" baseline="3086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Превключвайте между изглед през деня и изглед през нощта с екран, проектиран да се чете от очила за нощно виждане. </a:t>
                      </a:r>
                      <a:endParaRPr lang="en-GB" sz="8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605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630555" algn="l"/>
                        </a:tabLst>
                      </a:pPr>
                      <a:endParaRPr sz="1200" b="1" spc="22" baseline="3086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bg-BG" sz="1200" b="1" spc="22" baseline="3086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СТЕЛТ</a:t>
                      </a:r>
                      <a:r>
                        <a:rPr lang="en-GB" sz="1200" b="1" spc="22" baseline="3086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bg-BG" sz="1200" b="1" spc="22" baseline="3086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РЕЖИМ</a:t>
                      </a:r>
                      <a:endParaRPr lang="en-GB" sz="1200" b="1" spc="22" baseline="3086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11206" algn="l">
                        <a:lnSpc>
                          <a:spcPts val="918"/>
                        </a:lnSpc>
                        <a:spcBef>
                          <a:spcPts val="88"/>
                        </a:spcBef>
                      </a:pPr>
                      <a:r>
                        <a:rPr lang="ru-RU" sz="800" spc="4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Активирайте стелт режима, за да спрете да съхранявате и споделяте вашата GPS позиция и да деактивирате безжичната връзка и комуникация. </a:t>
                      </a:r>
                      <a:endParaRPr sz="8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noFill/>
                      <a:prstDash val="soli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774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630555" algn="l"/>
                        </a:tabLst>
                      </a:pPr>
                      <a:endParaRPr sz="1200" b="1" spc="22" baseline="3086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bg-BG" sz="1200" b="1" spc="22" baseline="3086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ДВОЕН ФОРМАТ НА</a:t>
                      </a:r>
                      <a:r>
                        <a:rPr lang="en-GB" sz="1200" b="1" spc="22" baseline="3086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 GPS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ts val="118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4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GPS координатите с двоен формат с референции за географска ширина и дължина предлагат несравнимо ситуационно информиране. </a:t>
                      </a:r>
                      <a:endParaRPr sz="8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noFill/>
                      <a:prstDash val="soli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958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630555" algn="l"/>
                        </a:tabLst>
                      </a:pPr>
                      <a:endParaRPr sz="1200" b="1" spc="22" baseline="3086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bg-BG" sz="1200" b="1" spc="22" baseline="3086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ПРОЕКТИРАНИ ТОЧКИ </a:t>
                      </a:r>
                      <a:endParaRPr lang="en-GB" sz="1200" b="1" spc="22" baseline="3086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Задайте и запишете отдалечени географски позиции, които да се използвате по-късно за навигация. </a:t>
                      </a:r>
                      <a:endParaRPr lang="en-GB" sz="8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noFill/>
                      <a:prstDash val="soli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12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630555" algn="l"/>
                        </a:tabLst>
                      </a:pPr>
                      <a:endParaRPr sz="1200" b="1" spc="22" baseline="3086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538163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en-GB" sz="1200" b="1" spc="22" baseline="3086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JUMPMASTER </a:t>
                      </a:r>
                      <a:r>
                        <a:rPr lang="bg-BG" sz="1200" b="1" spc="22" baseline="3086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РЕЖИМ</a:t>
                      </a:r>
                      <a:endParaRPr lang="en-GB" sz="1200" b="1" spc="22" baseline="3086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ts val="8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Изчислете точките за освобождаване на голяма надморска височина според военните указания, докато навигирате към целта си, след като скочите. </a:t>
                      </a:r>
                      <a:endParaRPr lang="en-GB" sz="8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noFill/>
                      <a:prstDash val="soli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168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630555" algn="l"/>
                        </a:tabLst>
                      </a:pPr>
                      <a:endParaRPr sz="1200" b="1" spc="22" baseline="3086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538163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bg-BG" sz="1200" b="1" spc="22" baseline="3086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ТАКТИЧЕСКА АКТИВНОСТ</a:t>
                      </a:r>
                      <a:endParaRPr lang="en-GB" sz="1200" b="1" spc="22" baseline="3086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Вижте време, темпо, час от деня, надморска височина и вашето местоположение и в двата типа координати. </a:t>
                      </a:r>
                      <a:endParaRPr lang="en-GB" sz="8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" name="object 42">
            <a:extLst>
              <a:ext uri="{FF2B5EF4-FFF2-40B4-BE49-F238E27FC236}">
                <a16:creationId xmlns:a16="http://schemas.microsoft.com/office/drawing/2014/main" id="{674BACA8-8967-4241-8B0C-7F49F5609CFB}"/>
              </a:ext>
            </a:extLst>
          </p:cNvPr>
          <p:cNvSpPr/>
          <p:nvPr/>
        </p:nvSpPr>
        <p:spPr>
          <a:xfrm>
            <a:off x="-6350" y="3185342"/>
            <a:ext cx="390732" cy="174309"/>
          </a:xfrm>
          <a:custGeom>
            <a:avLst/>
            <a:gdLst/>
            <a:ahLst/>
            <a:cxnLst/>
            <a:rect l="l" t="t" r="r" b="b"/>
            <a:pathLst>
              <a:path w="571500" h="228600">
                <a:moveTo>
                  <a:pt x="542594" y="0"/>
                </a:moveTo>
                <a:lnTo>
                  <a:pt x="0" y="0"/>
                </a:lnTo>
                <a:lnTo>
                  <a:pt x="0" y="228600"/>
                </a:lnTo>
                <a:lnTo>
                  <a:pt x="542594" y="228600"/>
                </a:lnTo>
                <a:lnTo>
                  <a:pt x="571500" y="114300"/>
                </a:lnTo>
                <a:lnTo>
                  <a:pt x="542594" y="0"/>
                </a:lnTo>
                <a:close/>
              </a:path>
            </a:pathLst>
          </a:custGeom>
          <a:solidFill>
            <a:srgbClr val="6DCFF6"/>
          </a:solidFill>
        </p:spPr>
        <p:txBody>
          <a:bodyPr wrap="square" lIns="0" tIns="0" rIns="0" bIns="0" rtlCol="0"/>
          <a:lstStyle/>
          <a:p>
            <a:pPr algn="ctr"/>
            <a:r>
              <a:rPr lang="en-GB" sz="1200" b="1" dirty="0"/>
              <a:t>NEW</a:t>
            </a:r>
            <a:endParaRPr sz="1200" b="1" dirty="0"/>
          </a:p>
        </p:txBody>
      </p:sp>
      <p:sp>
        <p:nvSpPr>
          <p:cNvPr id="32" name="object 42">
            <a:extLst>
              <a:ext uri="{FF2B5EF4-FFF2-40B4-BE49-F238E27FC236}">
                <a16:creationId xmlns:a16="http://schemas.microsoft.com/office/drawing/2014/main" id="{4B7F54FC-0808-4A04-8803-4B614887C6E0}"/>
              </a:ext>
            </a:extLst>
          </p:cNvPr>
          <p:cNvSpPr/>
          <p:nvPr/>
        </p:nvSpPr>
        <p:spPr>
          <a:xfrm>
            <a:off x="1139" y="2795665"/>
            <a:ext cx="390732" cy="174309"/>
          </a:xfrm>
          <a:custGeom>
            <a:avLst/>
            <a:gdLst/>
            <a:ahLst/>
            <a:cxnLst/>
            <a:rect l="l" t="t" r="r" b="b"/>
            <a:pathLst>
              <a:path w="571500" h="228600">
                <a:moveTo>
                  <a:pt x="542594" y="0"/>
                </a:moveTo>
                <a:lnTo>
                  <a:pt x="0" y="0"/>
                </a:lnTo>
                <a:lnTo>
                  <a:pt x="0" y="228600"/>
                </a:lnTo>
                <a:lnTo>
                  <a:pt x="542594" y="228600"/>
                </a:lnTo>
                <a:lnTo>
                  <a:pt x="571500" y="114300"/>
                </a:lnTo>
                <a:lnTo>
                  <a:pt x="542594" y="0"/>
                </a:lnTo>
                <a:close/>
              </a:path>
            </a:pathLst>
          </a:custGeom>
          <a:solidFill>
            <a:srgbClr val="6DCFF6"/>
          </a:solidFill>
        </p:spPr>
        <p:txBody>
          <a:bodyPr wrap="square" lIns="0" tIns="0" rIns="0" bIns="0" rtlCol="0"/>
          <a:lstStyle/>
          <a:p>
            <a:pPr algn="ctr"/>
            <a:r>
              <a:rPr lang="en-GB" sz="1200" b="1" dirty="0"/>
              <a:t>NEW</a:t>
            </a:r>
            <a:endParaRPr sz="1200" b="1" dirty="0"/>
          </a:p>
        </p:txBody>
      </p:sp>
      <p:sp>
        <p:nvSpPr>
          <p:cNvPr id="36" name="object 55">
            <a:extLst>
              <a:ext uri="{FF2B5EF4-FFF2-40B4-BE49-F238E27FC236}">
                <a16:creationId xmlns:a16="http://schemas.microsoft.com/office/drawing/2014/main" id="{62560BB1-3548-4BE8-B61A-C9F824AD5FD8}"/>
              </a:ext>
            </a:extLst>
          </p:cNvPr>
          <p:cNvSpPr/>
          <p:nvPr/>
        </p:nvSpPr>
        <p:spPr>
          <a:xfrm>
            <a:off x="0" y="1813517"/>
            <a:ext cx="68580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38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493" dirty="0"/>
          </a:p>
        </p:txBody>
      </p:sp>
      <p:sp>
        <p:nvSpPr>
          <p:cNvPr id="37" name="object 42">
            <a:extLst>
              <a:ext uri="{FF2B5EF4-FFF2-40B4-BE49-F238E27FC236}">
                <a16:creationId xmlns:a16="http://schemas.microsoft.com/office/drawing/2014/main" id="{7CAC0C44-A166-4AE1-A38C-AC4E11FAD1D5}"/>
              </a:ext>
            </a:extLst>
          </p:cNvPr>
          <p:cNvSpPr/>
          <p:nvPr/>
        </p:nvSpPr>
        <p:spPr>
          <a:xfrm>
            <a:off x="1139" y="6049617"/>
            <a:ext cx="390732" cy="174309"/>
          </a:xfrm>
          <a:custGeom>
            <a:avLst/>
            <a:gdLst/>
            <a:ahLst/>
            <a:cxnLst/>
            <a:rect l="l" t="t" r="r" b="b"/>
            <a:pathLst>
              <a:path w="571500" h="228600">
                <a:moveTo>
                  <a:pt x="542594" y="0"/>
                </a:moveTo>
                <a:lnTo>
                  <a:pt x="0" y="0"/>
                </a:lnTo>
                <a:lnTo>
                  <a:pt x="0" y="228600"/>
                </a:lnTo>
                <a:lnTo>
                  <a:pt x="542594" y="228600"/>
                </a:lnTo>
                <a:lnTo>
                  <a:pt x="571500" y="114300"/>
                </a:lnTo>
                <a:lnTo>
                  <a:pt x="542594" y="0"/>
                </a:lnTo>
                <a:close/>
              </a:path>
            </a:pathLst>
          </a:custGeom>
          <a:solidFill>
            <a:srgbClr val="6DCFF6"/>
          </a:solidFill>
        </p:spPr>
        <p:txBody>
          <a:bodyPr wrap="square" lIns="0" tIns="0" rIns="0" bIns="0" rtlCol="0"/>
          <a:lstStyle/>
          <a:p>
            <a:pPr algn="ctr"/>
            <a:r>
              <a:rPr lang="bg-BG" sz="1200" b="1" dirty="0"/>
              <a:t>НОВО</a:t>
            </a:r>
            <a:endParaRPr sz="1200" b="1" dirty="0"/>
          </a:p>
        </p:txBody>
      </p:sp>
      <p:sp>
        <p:nvSpPr>
          <p:cNvPr id="38" name="object 29">
            <a:extLst>
              <a:ext uri="{FF2B5EF4-FFF2-40B4-BE49-F238E27FC236}">
                <a16:creationId xmlns:a16="http://schemas.microsoft.com/office/drawing/2014/main" id="{9A2A2CF3-FA09-48BF-8EBE-3558596BEC72}"/>
              </a:ext>
            </a:extLst>
          </p:cNvPr>
          <p:cNvSpPr txBox="1"/>
          <p:nvPr/>
        </p:nvSpPr>
        <p:spPr>
          <a:xfrm>
            <a:off x="173935" y="623018"/>
            <a:ext cx="4229100" cy="33723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988412" algn="l"/>
              </a:tabLst>
            </a:pPr>
            <a:r>
              <a:rPr sz="2118" b="1" spc="-106" dirty="0">
                <a:solidFill>
                  <a:srgbClr val="FFFFFF"/>
                </a:solidFill>
                <a:latin typeface="Arial"/>
                <a:cs typeface="Arial"/>
              </a:rPr>
              <a:t>Instinc</a:t>
            </a:r>
            <a:r>
              <a:rPr sz="2118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GB" sz="2118" b="1" baseline="30000" dirty="0">
                <a:solidFill>
                  <a:srgbClr val="FFFFFF"/>
                </a:solidFill>
                <a:latin typeface="Arial"/>
                <a:cs typeface="Arial"/>
              </a:rPr>
              <a:t>® </a:t>
            </a:r>
            <a:r>
              <a:rPr sz="2118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118" b="1" spc="2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18" b="1" spc="-106" dirty="0">
                <a:solidFill>
                  <a:srgbClr val="FFFFFF"/>
                </a:solidFill>
                <a:latin typeface="Arial"/>
                <a:cs typeface="Arial"/>
              </a:rPr>
              <a:t>Serie</a:t>
            </a:r>
            <a:r>
              <a:rPr sz="2118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118" b="1" spc="-4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bg-BG" sz="1235" b="1" spc="-66" dirty="0">
                <a:solidFill>
                  <a:srgbClr val="FFFFFF"/>
                </a:solidFill>
                <a:latin typeface="Arial"/>
                <a:cs typeface="Arial"/>
              </a:rPr>
              <a:t>Здрави </a:t>
            </a:r>
            <a:r>
              <a:rPr lang="en-US" sz="1235" b="1" spc="-66" dirty="0">
                <a:solidFill>
                  <a:srgbClr val="FFFFFF"/>
                </a:solidFill>
                <a:latin typeface="Arial"/>
                <a:cs typeface="Arial"/>
              </a:rPr>
              <a:t>GPS </a:t>
            </a:r>
            <a:r>
              <a:rPr lang="bg-BG" sz="1235" b="1" spc="-66" dirty="0">
                <a:solidFill>
                  <a:srgbClr val="FFFFFF"/>
                </a:solidFill>
                <a:latin typeface="Arial"/>
                <a:cs typeface="Arial"/>
              </a:rPr>
              <a:t>смарт часовници </a:t>
            </a:r>
            <a:endParaRPr sz="1235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A close-up of a watch&#10;&#10;Description automatically generated">
            <a:extLst>
              <a:ext uri="{FF2B5EF4-FFF2-40B4-BE49-F238E27FC236}">
                <a16:creationId xmlns:a16="http://schemas.microsoft.com/office/drawing/2014/main" id="{AECDC17D-8DF7-41CE-8800-3DA7BE4495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1" t="26555" r="23727" b="15437"/>
          <a:stretch/>
        </p:blipFill>
        <p:spPr>
          <a:xfrm>
            <a:off x="4760747" y="1856652"/>
            <a:ext cx="1062016" cy="121743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110" y="1760035"/>
            <a:ext cx="1855693" cy="141675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8958" y="1760035"/>
            <a:ext cx="3705560" cy="141675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39866" y="1760035"/>
            <a:ext cx="1568824" cy="141675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74482" y="1760035"/>
            <a:ext cx="1543651" cy="141675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65713" y="1760035"/>
            <a:ext cx="1855693" cy="1416759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9885" y="3502196"/>
            <a:ext cx="1855693" cy="139701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77733" y="3502196"/>
            <a:ext cx="1855693" cy="1397015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05579" y="3502196"/>
            <a:ext cx="1855693" cy="1397015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433426" y="3502196"/>
            <a:ext cx="1855693" cy="1397015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361273" y="3502196"/>
            <a:ext cx="1855692" cy="1397015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89121" y="3502196"/>
            <a:ext cx="1568878" cy="139701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494" y="9456893"/>
            <a:ext cx="6858000" cy="524996"/>
          </a:xfrm>
          <a:custGeom>
            <a:avLst/>
            <a:gdLst/>
            <a:ahLst/>
            <a:cxnLst/>
            <a:rect l="l" t="t" r="r" b="b"/>
            <a:pathLst>
              <a:path w="7772400" h="594995">
                <a:moveTo>
                  <a:pt x="7772400" y="0"/>
                </a:moveTo>
                <a:lnTo>
                  <a:pt x="0" y="0"/>
                </a:lnTo>
                <a:lnTo>
                  <a:pt x="0" y="594499"/>
                </a:lnTo>
                <a:lnTo>
                  <a:pt x="7772400" y="594499"/>
                </a:lnTo>
                <a:lnTo>
                  <a:pt x="77724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93" dirty="0"/>
          </a:p>
        </p:txBody>
      </p:sp>
      <p:grpSp>
        <p:nvGrpSpPr>
          <p:cNvPr id="8" name="object 8"/>
          <p:cNvGrpSpPr/>
          <p:nvPr/>
        </p:nvGrpSpPr>
        <p:grpSpPr>
          <a:xfrm>
            <a:off x="5816974" y="9628119"/>
            <a:ext cx="872938" cy="125506"/>
            <a:chOff x="6601968" y="9687971"/>
            <a:chExt cx="989330" cy="142240"/>
          </a:xfrm>
        </p:grpSpPr>
        <p:sp>
          <p:nvSpPr>
            <p:cNvPr id="9" name="object 9"/>
            <p:cNvSpPr/>
            <p:nvPr/>
          </p:nvSpPr>
          <p:spPr>
            <a:xfrm>
              <a:off x="6771927" y="9690633"/>
              <a:ext cx="770255" cy="136525"/>
            </a:xfrm>
            <a:custGeom>
              <a:avLst/>
              <a:gdLst/>
              <a:ahLst/>
              <a:cxnLst/>
              <a:rect l="l" t="t" r="r" b="b"/>
              <a:pathLst>
                <a:path w="770254" h="136525">
                  <a:moveTo>
                    <a:pt x="82207" y="0"/>
                  </a:moveTo>
                  <a:lnTo>
                    <a:pt x="67271" y="0"/>
                  </a:lnTo>
                  <a:lnTo>
                    <a:pt x="62941" y="2730"/>
                  </a:lnTo>
                  <a:lnTo>
                    <a:pt x="1651" y="130771"/>
                  </a:lnTo>
                  <a:lnTo>
                    <a:pt x="0" y="134073"/>
                  </a:lnTo>
                  <a:lnTo>
                    <a:pt x="1803" y="136423"/>
                  </a:lnTo>
                  <a:lnTo>
                    <a:pt x="24739" y="136423"/>
                  </a:lnTo>
                  <a:lnTo>
                    <a:pt x="27241" y="133959"/>
                  </a:lnTo>
                  <a:lnTo>
                    <a:pt x="30187" y="127888"/>
                  </a:lnTo>
                  <a:lnTo>
                    <a:pt x="33477" y="121284"/>
                  </a:lnTo>
                  <a:lnTo>
                    <a:pt x="34963" y="118122"/>
                  </a:lnTo>
                  <a:lnTo>
                    <a:pt x="37579" y="117005"/>
                  </a:lnTo>
                  <a:lnTo>
                    <a:pt x="144819" y="117005"/>
                  </a:lnTo>
                  <a:lnTo>
                    <a:pt x="135016" y="97777"/>
                  </a:lnTo>
                  <a:lnTo>
                    <a:pt x="46812" y="97751"/>
                  </a:lnTo>
                  <a:lnTo>
                    <a:pt x="45072" y="94995"/>
                  </a:lnTo>
                  <a:lnTo>
                    <a:pt x="71716" y="37896"/>
                  </a:lnTo>
                  <a:lnTo>
                    <a:pt x="104485" y="37896"/>
                  </a:lnTo>
                  <a:lnTo>
                    <a:pt x="88226" y="6007"/>
                  </a:lnTo>
                  <a:lnTo>
                    <a:pt x="86575" y="2692"/>
                  </a:lnTo>
                  <a:lnTo>
                    <a:pt x="82207" y="0"/>
                  </a:lnTo>
                  <a:close/>
                </a:path>
                <a:path w="770254" h="136525">
                  <a:moveTo>
                    <a:pt x="144819" y="117005"/>
                  </a:moveTo>
                  <a:lnTo>
                    <a:pt x="37579" y="117005"/>
                  </a:lnTo>
                  <a:lnTo>
                    <a:pt x="109207" y="117055"/>
                  </a:lnTo>
                  <a:lnTo>
                    <a:pt x="111582" y="117754"/>
                  </a:lnTo>
                  <a:lnTo>
                    <a:pt x="113398" y="121361"/>
                  </a:lnTo>
                  <a:lnTo>
                    <a:pt x="116674" y="127292"/>
                  </a:lnTo>
                  <a:lnTo>
                    <a:pt x="119913" y="133769"/>
                  </a:lnTo>
                  <a:lnTo>
                    <a:pt x="122656" y="136423"/>
                  </a:lnTo>
                  <a:lnTo>
                    <a:pt x="151676" y="136423"/>
                  </a:lnTo>
                  <a:lnTo>
                    <a:pt x="153289" y="133616"/>
                  </a:lnTo>
                  <a:lnTo>
                    <a:pt x="144819" y="117005"/>
                  </a:lnTo>
                  <a:close/>
                </a:path>
                <a:path w="770254" h="136525">
                  <a:moveTo>
                    <a:pt x="104485" y="37896"/>
                  </a:moveTo>
                  <a:lnTo>
                    <a:pt x="71716" y="37896"/>
                  </a:lnTo>
                  <a:lnTo>
                    <a:pt x="74244" y="37922"/>
                  </a:lnTo>
                  <a:lnTo>
                    <a:pt x="100203" y="95021"/>
                  </a:lnTo>
                  <a:lnTo>
                    <a:pt x="98425" y="97777"/>
                  </a:lnTo>
                  <a:lnTo>
                    <a:pt x="135016" y="97777"/>
                  </a:lnTo>
                  <a:lnTo>
                    <a:pt x="104485" y="37896"/>
                  </a:lnTo>
                  <a:close/>
                </a:path>
                <a:path w="770254" h="136525">
                  <a:moveTo>
                    <a:pt x="576846" y="0"/>
                  </a:moveTo>
                  <a:lnTo>
                    <a:pt x="552488" y="0"/>
                  </a:lnTo>
                  <a:lnTo>
                    <a:pt x="549465" y="2273"/>
                  </a:lnTo>
                  <a:lnTo>
                    <a:pt x="549465" y="134099"/>
                  </a:lnTo>
                  <a:lnTo>
                    <a:pt x="552488" y="136423"/>
                  </a:lnTo>
                  <a:lnTo>
                    <a:pt x="576199" y="136423"/>
                  </a:lnTo>
                  <a:lnTo>
                    <a:pt x="579201" y="134099"/>
                  </a:lnTo>
                  <a:lnTo>
                    <a:pt x="579234" y="3009"/>
                  </a:lnTo>
                  <a:lnTo>
                    <a:pt x="576846" y="0"/>
                  </a:lnTo>
                  <a:close/>
                </a:path>
                <a:path w="770254" h="136525">
                  <a:moveTo>
                    <a:pt x="251561" y="0"/>
                  </a:moveTo>
                  <a:lnTo>
                    <a:pt x="176428" y="0"/>
                  </a:lnTo>
                  <a:lnTo>
                    <a:pt x="173405" y="3009"/>
                  </a:lnTo>
                  <a:lnTo>
                    <a:pt x="173405" y="134073"/>
                  </a:lnTo>
                  <a:lnTo>
                    <a:pt x="176428" y="136423"/>
                  </a:lnTo>
                  <a:lnTo>
                    <a:pt x="199859" y="136423"/>
                  </a:lnTo>
                  <a:lnTo>
                    <a:pt x="202882" y="134073"/>
                  </a:lnTo>
                  <a:lnTo>
                    <a:pt x="202946" y="81191"/>
                  </a:lnTo>
                  <a:lnTo>
                    <a:pt x="274123" y="81051"/>
                  </a:lnTo>
                  <a:lnTo>
                    <a:pt x="275158" y="78092"/>
                  </a:lnTo>
                  <a:lnTo>
                    <a:pt x="292798" y="72809"/>
                  </a:lnTo>
                  <a:lnTo>
                    <a:pt x="299542" y="66763"/>
                  </a:lnTo>
                  <a:lnTo>
                    <a:pt x="303976" y="61714"/>
                  </a:lnTo>
                  <a:lnTo>
                    <a:pt x="304456" y="60794"/>
                  </a:lnTo>
                  <a:lnTo>
                    <a:pt x="205994" y="60794"/>
                  </a:lnTo>
                  <a:lnTo>
                    <a:pt x="202971" y="57759"/>
                  </a:lnTo>
                  <a:lnTo>
                    <a:pt x="202971" y="25311"/>
                  </a:lnTo>
                  <a:lnTo>
                    <a:pt x="205994" y="22288"/>
                  </a:lnTo>
                  <a:lnTo>
                    <a:pt x="306091" y="22288"/>
                  </a:lnTo>
                  <a:lnTo>
                    <a:pt x="303187" y="16586"/>
                  </a:lnTo>
                  <a:lnTo>
                    <a:pt x="257606" y="126"/>
                  </a:lnTo>
                  <a:lnTo>
                    <a:pt x="251561" y="0"/>
                  </a:lnTo>
                  <a:close/>
                </a:path>
                <a:path w="770254" h="136525">
                  <a:moveTo>
                    <a:pt x="274123" y="81051"/>
                  </a:moveTo>
                  <a:lnTo>
                    <a:pt x="237045" y="81051"/>
                  </a:lnTo>
                  <a:lnTo>
                    <a:pt x="241820" y="83515"/>
                  </a:lnTo>
                  <a:lnTo>
                    <a:pt x="275513" y="130962"/>
                  </a:lnTo>
                  <a:lnTo>
                    <a:pt x="278434" y="134899"/>
                  </a:lnTo>
                  <a:lnTo>
                    <a:pt x="281228" y="136423"/>
                  </a:lnTo>
                  <a:lnTo>
                    <a:pt x="309575" y="136423"/>
                  </a:lnTo>
                  <a:lnTo>
                    <a:pt x="310159" y="132943"/>
                  </a:lnTo>
                  <a:lnTo>
                    <a:pt x="273989" y="81432"/>
                  </a:lnTo>
                  <a:lnTo>
                    <a:pt x="274123" y="81051"/>
                  </a:lnTo>
                  <a:close/>
                </a:path>
                <a:path w="770254" h="136525">
                  <a:moveTo>
                    <a:pt x="306091" y="22288"/>
                  </a:moveTo>
                  <a:lnTo>
                    <a:pt x="244792" y="22288"/>
                  </a:lnTo>
                  <a:lnTo>
                    <a:pt x="250850" y="22415"/>
                  </a:lnTo>
                  <a:lnTo>
                    <a:pt x="259219" y="22758"/>
                  </a:lnTo>
                  <a:lnTo>
                    <a:pt x="279958" y="38747"/>
                  </a:lnTo>
                  <a:lnTo>
                    <a:pt x="279958" y="44297"/>
                  </a:lnTo>
                  <a:lnTo>
                    <a:pt x="244792" y="60794"/>
                  </a:lnTo>
                  <a:lnTo>
                    <a:pt x="304456" y="60794"/>
                  </a:lnTo>
                  <a:lnTo>
                    <a:pt x="307143" y="55654"/>
                  </a:lnTo>
                  <a:lnTo>
                    <a:pt x="309043" y="48590"/>
                  </a:lnTo>
                  <a:lnTo>
                    <a:pt x="309676" y="40525"/>
                  </a:lnTo>
                  <a:lnTo>
                    <a:pt x="309676" y="33058"/>
                  </a:lnTo>
                  <a:lnTo>
                    <a:pt x="308381" y="26784"/>
                  </a:lnTo>
                  <a:lnTo>
                    <a:pt x="306091" y="22288"/>
                  </a:lnTo>
                  <a:close/>
                </a:path>
                <a:path w="770254" h="136525">
                  <a:moveTo>
                    <a:pt x="652894" y="0"/>
                  </a:moveTo>
                  <a:lnTo>
                    <a:pt x="628243" y="0"/>
                  </a:lnTo>
                  <a:lnTo>
                    <a:pt x="626240" y="2438"/>
                  </a:lnTo>
                  <a:lnTo>
                    <a:pt x="626198" y="134023"/>
                  </a:lnTo>
                  <a:lnTo>
                    <a:pt x="628599" y="136423"/>
                  </a:lnTo>
                  <a:lnTo>
                    <a:pt x="650913" y="136423"/>
                  </a:lnTo>
                  <a:lnTo>
                    <a:pt x="653503" y="134416"/>
                  </a:lnTo>
                  <a:lnTo>
                    <a:pt x="653580" y="43992"/>
                  </a:lnTo>
                  <a:lnTo>
                    <a:pt x="655675" y="43154"/>
                  </a:lnTo>
                  <a:lnTo>
                    <a:pt x="696179" y="43154"/>
                  </a:lnTo>
                  <a:lnTo>
                    <a:pt x="656653" y="2158"/>
                  </a:lnTo>
                  <a:lnTo>
                    <a:pt x="652894" y="0"/>
                  </a:lnTo>
                  <a:close/>
                </a:path>
                <a:path w="770254" h="136525">
                  <a:moveTo>
                    <a:pt x="696179" y="43154"/>
                  </a:moveTo>
                  <a:lnTo>
                    <a:pt x="655675" y="43154"/>
                  </a:lnTo>
                  <a:lnTo>
                    <a:pt x="740803" y="131660"/>
                  </a:lnTo>
                  <a:lnTo>
                    <a:pt x="743432" y="134289"/>
                  </a:lnTo>
                  <a:lnTo>
                    <a:pt x="746620" y="136423"/>
                  </a:lnTo>
                  <a:lnTo>
                    <a:pt x="767194" y="136423"/>
                  </a:lnTo>
                  <a:lnTo>
                    <a:pt x="770216" y="133400"/>
                  </a:lnTo>
                  <a:lnTo>
                    <a:pt x="770216" y="89636"/>
                  </a:lnTo>
                  <a:lnTo>
                    <a:pt x="740994" y="89636"/>
                  </a:lnTo>
                  <a:lnTo>
                    <a:pt x="696179" y="43154"/>
                  </a:lnTo>
                  <a:close/>
                </a:path>
                <a:path w="770254" h="136525">
                  <a:moveTo>
                    <a:pt x="767194" y="0"/>
                  </a:moveTo>
                  <a:lnTo>
                    <a:pt x="746036" y="0"/>
                  </a:lnTo>
                  <a:lnTo>
                    <a:pt x="743038" y="2438"/>
                  </a:lnTo>
                  <a:lnTo>
                    <a:pt x="743089" y="88798"/>
                  </a:lnTo>
                  <a:lnTo>
                    <a:pt x="740994" y="89636"/>
                  </a:lnTo>
                  <a:lnTo>
                    <a:pt x="770216" y="89636"/>
                  </a:lnTo>
                  <a:lnTo>
                    <a:pt x="770216" y="3009"/>
                  </a:lnTo>
                  <a:lnTo>
                    <a:pt x="767194" y="0"/>
                  </a:lnTo>
                  <a:close/>
                </a:path>
                <a:path w="770254" h="136525">
                  <a:moveTo>
                    <a:pt x="376605" y="0"/>
                  </a:moveTo>
                  <a:lnTo>
                    <a:pt x="347205" y="0"/>
                  </a:lnTo>
                  <a:lnTo>
                    <a:pt x="344170" y="3009"/>
                  </a:lnTo>
                  <a:lnTo>
                    <a:pt x="344170" y="133896"/>
                  </a:lnTo>
                  <a:lnTo>
                    <a:pt x="346595" y="136423"/>
                  </a:lnTo>
                  <a:lnTo>
                    <a:pt x="367652" y="136423"/>
                  </a:lnTo>
                  <a:lnTo>
                    <a:pt x="370332" y="134099"/>
                  </a:lnTo>
                  <a:lnTo>
                    <a:pt x="370448" y="52165"/>
                  </a:lnTo>
                  <a:lnTo>
                    <a:pt x="370522" y="40716"/>
                  </a:lnTo>
                  <a:lnTo>
                    <a:pt x="400530" y="40716"/>
                  </a:lnTo>
                  <a:lnTo>
                    <a:pt x="381533" y="5829"/>
                  </a:lnTo>
                  <a:lnTo>
                    <a:pt x="379971" y="2705"/>
                  </a:lnTo>
                  <a:lnTo>
                    <a:pt x="376605" y="0"/>
                  </a:lnTo>
                  <a:close/>
                </a:path>
                <a:path w="770254" h="136525">
                  <a:moveTo>
                    <a:pt x="503770" y="40970"/>
                  </a:moveTo>
                  <a:lnTo>
                    <a:pt x="475361" y="40970"/>
                  </a:lnTo>
                  <a:lnTo>
                    <a:pt x="475449" y="134099"/>
                  </a:lnTo>
                  <a:lnTo>
                    <a:pt x="478307" y="136423"/>
                  </a:lnTo>
                  <a:lnTo>
                    <a:pt x="500748" y="136423"/>
                  </a:lnTo>
                  <a:lnTo>
                    <a:pt x="503770" y="134581"/>
                  </a:lnTo>
                  <a:lnTo>
                    <a:pt x="503770" y="40970"/>
                  </a:lnTo>
                  <a:close/>
                </a:path>
                <a:path w="770254" h="136525">
                  <a:moveTo>
                    <a:pt x="400530" y="40716"/>
                  </a:moveTo>
                  <a:lnTo>
                    <a:pt x="370522" y="40716"/>
                  </a:lnTo>
                  <a:lnTo>
                    <a:pt x="378129" y="54745"/>
                  </a:lnTo>
                  <a:lnTo>
                    <a:pt x="420585" y="133756"/>
                  </a:lnTo>
                  <a:lnTo>
                    <a:pt x="424865" y="133769"/>
                  </a:lnTo>
                  <a:lnTo>
                    <a:pt x="426643" y="130530"/>
                  </a:lnTo>
                  <a:lnTo>
                    <a:pt x="453872" y="80340"/>
                  </a:lnTo>
                  <a:lnTo>
                    <a:pt x="422109" y="80327"/>
                  </a:lnTo>
                  <a:lnTo>
                    <a:pt x="400530" y="40716"/>
                  </a:lnTo>
                  <a:close/>
                </a:path>
                <a:path w="770254" h="136525">
                  <a:moveTo>
                    <a:pt x="500748" y="0"/>
                  </a:moveTo>
                  <a:lnTo>
                    <a:pt x="471779" y="0"/>
                  </a:lnTo>
                  <a:lnTo>
                    <a:pt x="468693" y="2616"/>
                  </a:lnTo>
                  <a:lnTo>
                    <a:pt x="466752" y="6007"/>
                  </a:lnTo>
                  <a:lnTo>
                    <a:pt x="425056" y="80340"/>
                  </a:lnTo>
                  <a:lnTo>
                    <a:pt x="453879" y="80327"/>
                  </a:lnTo>
                  <a:lnTo>
                    <a:pt x="469157" y="52165"/>
                  </a:lnTo>
                  <a:lnTo>
                    <a:pt x="474514" y="42369"/>
                  </a:lnTo>
                  <a:lnTo>
                    <a:pt x="475361" y="40970"/>
                  </a:lnTo>
                  <a:lnTo>
                    <a:pt x="503770" y="40970"/>
                  </a:lnTo>
                  <a:lnTo>
                    <a:pt x="503770" y="3009"/>
                  </a:lnTo>
                  <a:lnTo>
                    <a:pt x="5007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93" dirty="0"/>
            </a:p>
          </p:txBody>
        </p:sp>
        <p:pic>
          <p:nvPicPr>
            <p:cNvPr id="10" name="object 1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01968" y="9687971"/>
              <a:ext cx="153200" cy="14075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559921" y="9798678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24142" y="0"/>
                  </a:moveTo>
                  <a:lnTo>
                    <a:pt x="6984" y="0"/>
                  </a:lnTo>
                  <a:lnTo>
                    <a:pt x="0" y="6985"/>
                  </a:lnTo>
                  <a:lnTo>
                    <a:pt x="0" y="24142"/>
                  </a:lnTo>
                  <a:lnTo>
                    <a:pt x="6984" y="31127"/>
                  </a:lnTo>
                  <a:lnTo>
                    <a:pt x="24142" y="31127"/>
                  </a:lnTo>
                  <a:lnTo>
                    <a:pt x="26479" y="28790"/>
                  </a:lnTo>
                  <a:lnTo>
                    <a:pt x="8369" y="28790"/>
                  </a:lnTo>
                  <a:lnTo>
                    <a:pt x="2984" y="23012"/>
                  </a:lnTo>
                  <a:lnTo>
                    <a:pt x="2984" y="8102"/>
                  </a:lnTo>
                  <a:lnTo>
                    <a:pt x="8369" y="2324"/>
                  </a:lnTo>
                  <a:lnTo>
                    <a:pt x="26466" y="2324"/>
                  </a:lnTo>
                  <a:lnTo>
                    <a:pt x="24142" y="0"/>
                  </a:lnTo>
                  <a:close/>
                </a:path>
                <a:path w="31750" h="31750">
                  <a:moveTo>
                    <a:pt x="26466" y="2324"/>
                  </a:moveTo>
                  <a:lnTo>
                    <a:pt x="22758" y="2324"/>
                  </a:lnTo>
                  <a:lnTo>
                    <a:pt x="28155" y="8102"/>
                  </a:lnTo>
                  <a:lnTo>
                    <a:pt x="28155" y="23012"/>
                  </a:lnTo>
                  <a:lnTo>
                    <a:pt x="22758" y="28790"/>
                  </a:lnTo>
                  <a:lnTo>
                    <a:pt x="26479" y="28790"/>
                  </a:lnTo>
                  <a:lnTo>
                    <a:pt x="31127" y="24142"/>
                  </a:lnTo>
                  <a:lnTo>
                    <a:pt x="31127" y="6985"/>
                  </a:lnTo>
                  <a:lnTo>
                    <a:pt x="26466" y="2324"/>
                  </a:lnTo>
                  <a:close/>
                </a:path>
                <a:path w="31750" h="31750">
                  <a:moveTo>
                    <a:pt x="20777" y="6426"/>
                  </a:moveTo>
                  <a:lnTo>
                    <a:pt x="9613" y="6426"/>
                  </a:lnTo>
                  <a:lnTo>
                    <a:pt x="9613" y="24650"/>
                  </a:lnTo>
                  <a:lnTo>
                    <a:pt x="12598" y="24650"/>
                  </a:lnTo>
                  <a:lnTo>
                    <a:pt x="12598" y="16598"/>
                  </a:lnTo>
                  <a:lnTo>
                    <a:pt x="20993" y="16598"/>
                  </a:lnTo>
                  <a:lnTo>
                    <a:pt x="22847" y="14478"/>
                  </a:lnTo>
                  <a:lnTo>
                    <a:pt x="22847" y="14262"/>
                  </a:lnTo>
                  <a:lnTo>
                    <a:pt x="12598" y="14262"/>
                  </a:lnTo>
                  <a:lnTo>
                    <a:pt x="12598" y="8750"/>
                  </a:lnTo>
                  <a:lnTo>
                    <a:pt x="22847" y="8750"/>
                  </a:lnTo>
                  <a:lnTo>
                    <a:pt x="22847" y="8102"/>
                  </a:lnTo>
                  <a:lnTo>
                    <a:pt x="20777" y="6426"/>
                  </a:lnTo>
                  <a:close/>
                </a:path>
                <a:path w="31750" h="31750">
                  <a:moveTo>
                    <a:pt x="18148" y="16598"/>
                  </a:moveTo>
                  <a:lnTo>
                    <a:pt x="15087" y="16598"/>
                  </a:lnTo>
                  <a:lnTo>
                    <a:pt x="20180" y="24650"/>
                  </a:lnTo>
                  <a:lnTo>
                    <a:pt x="23329" y="24650"/>
                  </a:lnTo>
                  <a:lnTo>
                    <a:pt x="18148" y="16598"/>
                  </a:lnTo>
                  <a:close/>
                </a:path>
                <a:path w="31750" h="31750">
                  <a:moveTo>
                    <a:pt x="22847" y="8750"/>
                  </a:moveTo>
                  <a:lnTo>
                    <a:pt x="18021" y="8750"/>
                  </a:lnTo>
                  <a:lnTo>
                    <a:pt x="19875" y="9347"/>
                  </a:lnTo>
                  <a:lnTo>
                    <a:pt x="19875" y="13792"/>
                  </a:lnTo>
                  <a:lnTo>
                    <a:pt x="18414" y="14262"/>
                  </a:lnTo>
                  <a:lnTo>
                    <a:pt x="22847" y="14262"/>
                  </a:lnTo>
                  <a:lnTo>
                    <a:pt x="22847" y="8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93" dirty="0"/>
            </a:p>
          </p:txBody>
        </p:sp>
      </p:grpSp>
      <p:grpSp>
        <p:nvGrpSpPr>
          <p:cNvPr id="2" name="object 2"/>
          <p:cNvGrpSpPr/>
          <p:nvPr/>
        </p:nvGrpSpPr>
        <p:grpSpPr>
          <a:xfrm>
            <a:off x="-809" y="9204"/>
            <a:ext cx="6858000" cy="1025338"/>
            <a:chOff x="0" y="0"/>
            <a:chExt cx="7772400" cy="116205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772400" cy="1162050"/>
            </a:xfrm>
            <a:custGeom>
              <a:avLst/>
              <a:gdLst/>
              <a:ahLst/>
              <a:cxnLst/>
              <a:rect l="l" t="t" r="r" b="b"/>
              <a:pathLst>
                <a:path w="7772400" h="1162050">
                  <a:moveTo>
                    <a:pt x="7772400" y="0"/>
                  </a:moveTo>
                  <a:lnTo>
                    <a:pt x="0" y="0"/>
                  </a:lnTo>
                  <a:lnTo>
                    <a:pt x="0" y="1162050"/>
                  </a:lnTo>
                  <a:lnTo>
                    <a:pt x="7772400" y="1162050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1493"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96655"/>
              <a:ext cx="97155" cy="194310"/>
            </a:xfrm>
            <a:custGeom>
              <a:avLst/>
              <a:gdLst/>
              <a:ahLst/>
              <a:cxnLst/>
              <a:rect l="l" t="t" r="r" b="b"/>
              <a:pathLst>
                <a:path w="97155" h="194309">
                  <a:moveTo>
                    <a:pt x="0" y="0"/>
                  </a:moveTo>
                  <a:lnTo>
                    <a:pt x="0" y="193782"/>
                  </a:lnTo>
                  <a:lnTo>
                    <a:pt x="96895" y="96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93" dirty="0"/>
            </a:p>
          </p:txBody>
        </p:sp>
      </p:grpSp>
      <p:sp>
        <p:nvSpPr>
          <p:cNvPr id="6" name="object 6"/>
          <p:cNvSpPr/>
          <p:nvPr/>
        </p:nvSpPr>
        <p:spPr>
          <a:xfrm>
            <a:off x="5263589" y="467472"/>
            <a:ext cx="1583951" cy="327772"/>
          </a:xfrm>
          <a:custGeom>
            <a:avLst/>
            <a:gdLst/>
            <a:ahLst/>
            <a:cxnLst/>
            <a:rect l="l" t="t" r="r" b="b"/>
            <a:pathLst>
              <a:path w="1795145" h="371475">
                <a:moveTo>
                  <a:pt x="1794764" y="0"/>
                </a:moveTo>
                <a:lnTo>
                  <a:pt x="0" y="0"/>
                </a:lnTo>
                <a:lnTo>
                  <a:pt x="63550" y="185496"/>
                </a:lnTo>
                <a:lnTo>
                  <a:pt x="0" y="370992"/>
                </a:lnTo>
                <a:lnTo>
                  <a:pt x="1794764" y="370992"/>
                </a:lnTo>
                <a:lnTo>
                  <a:pt x="1794764" y="0"/>
                </a:lnTo>
                <a:close/>
              </a:path>
            </a:pathLst>
          </a:custGeom>
          <a:solidFill>
            <a:srgbClr val="6DCFF6"/>
          </a:solidFill>
        </p:spPr>
        <p:txBody>
          <a:bodyPr wrap="square" lIns="0" tIns="0" rIns="0" bIns="0" rtlCol="0"/>
          <a:lstStyle/>
          <a:p>
            <a:endParaRPr sz="1493" dirty="0"/>
          </a:p>
        </p:txBody>
      </p:sp>
      <p:sp>
        <p:nvSpPr>
          <p:cNvPr id="7" name="object 7"/>
          <p:cNvSpPr/>
          <p:nvPr/>
        </p:nvSpPr>
        <p:spPr>
          <a:xfrm>
            <a:off x="0" y="911666"/>
            <a:ext cx="6858000" cy="200584"/>
          </a:xfrm>
          <a:custGeom>
            <a:avLst/>
            <a:gdLst/>
            <a:ahLst/>
            <a:cxnLst/>
            <a:rect l="l" t="t" r="r" b="b"/>
            <a:pathLst>
              <a:path w="7772400" h="227330">
                <a:moveTo>
                  <a:pt x="25263" y="227002"/>
                </a:moveTo>
                <a:lnTo>
                  <a:pt x="0" y="200640"/>
                </a:lnTo>
              </a:path>
              <a:path w="7772400" h="227330">
                <a:moveTo>
                  <a:pt x="123421" y="227002"/>
                </a:moveTo>
                <a:lnTo>
                  <a:pt x="0" y="98213"/>
                </a:lnTo>
              </a:path>
              <a:path w="7772400" h="227330">
                <a:moveTo>
                  <a:pt x="221579" y="227002"/>
                </a:moveTo>
                <a:lnTo>
                  <a:pt x="30177" y="27276"/>
                </a:lnTo>
              </a:path>
              <a:path w="7772400" h="227330">
                <a:moveTo>
                  <a:pt x="319738" y="227002"/>
                </a:moveTo>
                <a:lnTo>
                  <a:pt x="128004" y="26931"/>
                </a:lnTo>
              </a:path>
              <a:path w="7772400" h="227330">
                <a:moveTo>
                  <a:pt x="417896" y="227002"/>
                </a:moveTo>
                <a:lnTo>
                  <a:pt x="225832" y="26586"/>
                </a:lnTo>
              </a:path>
              <a:path w="7772400" h="227330">
                <a:moveTo>
                  <a:pt x="516054" y="227002"/>
                </a:moveTo>
                <a:lnTo>
                  <a:pt x="323659" y="26241"/>
                </a:lnTo>
              </a:path>
              <a:path w="7772400" h="227330">
                <a:moveTo>
                  <a:pt x="614213" y="227002"/>
                </a:moveTo>
                <a:lnTo>
                  <a:pt x="421487" y="25895"/>
                </a:lnTo>
              </a:path>
              <a:path w="7772400" h="227330">
                <a:moveTo>
                  <a:pt x="712371" y="227002"/>
                </a:moveTo>
                <a:lnTo>
                  <a:pt x="519314" y="25550"/>
                </a:lnTo>
              </a:path>
              <a:path w="7772400" h="227330">
                <a:moveTo>
                  <a:pt x="810529" y="227002"/>
                </a:moveTo>
                <a:lnTo>
                  <a:pt x="617141" y="25205"/>
                </a:lnTo>
              </a:path>
              <a:path w="7772400" h="227330">
                <a:moveTo>
                  <a:pt x="908688" y="227002"/>
                </a:moveTo>
                <a:lnTo>
                  <a:pt x="714969" y="24859"/>
                </a:lnTo>
              </a:path>
              <a:path w="7772400" h="227330">
                <a:moveTo>
                  <a:pt x="1006850" y="227002"/>
                </a:moveTo>
                <a:lnTo>
                  <a:pt x="812800" y="24514"/>
                </a:lnTo>
              </a:path>
              <a:path w="7772400" h="227330">
                <a:moveTo>
                  <a:pt x="1105017" y="227002"/>
                </a:moveTo>
                <a:lnTo>
                  <a:pt x="910636" y="24169"/>
                </a:lnTo>
              </a:path>
              <a:path w="7772400" h="227330">
                <a:moveTo>
                  <a:pt x="1203175" y="227002"/>
                </a:moveTo>
                <a:lnTo>
                  <a:pt x="1008464" y="23824"/>
                </a:lnTo>
              </a:path>
              <a:path w="7772400" h="227330">
                <a:moveTo>
                  <a:pt x="1301333" y="227002"/>
                </a:moveTo>
                <a:lnTo>
                  <a:pt x="1106291" y="23478"/>
                </a:lnTo>
              </a:path>
              <a:path w="7772400" h="227330">
                <a:moveTo>
                  <a:pt x="1399492" y="227002"/>
                </a:moveTo>
                <a:lnTo>
                  <a:pt x="1204119" y="23133"/>
                </a:lnTo>
              </a:path>
              <a:path w="7772400" h="227330">
                <a:moveTo>
                  <a:pt x="1497650" y="227002"/>
                </a:moveTo>
                <a:lnTo>
                  <a:pt x="1301946" y="22788"/>
                </a:lnTo>
              </a:path>
              <a:path w="7772400" h="227330">
                <a:moveTo>
                  <a:pt x="1595808" y="227002"/>
                </a:moveTo>
                <a:lnTo>
                  <a:pt x="1399773" y="22443"/>
                </a:lnTo>
              </a:path>
              <a:path w="7772400" h="227330">
                <a:moveTo>
                  <a:pt x="1693967" y="227002"/>
                </a:moveTo>
                <a:lnTo>
                  <a:pt x="1497601" y="22097"/>
                </a:lnTo>
              </a:path>
              <a:path w="7772400" h="227330">
                <a:moveTo>
                  <a:pt x="1792125" y="227002"/>
                </a:moveTo>
                <a:lnTo>
                  <a:pt x="1595428" y="21752"/>
                </a:lnTo>
              </a:path>
              <a:path w="7772400" h="227330">
                <a:moveTo>
                  <a:pt x="1890287" y="227002"/>
                </a:moveTo>
                <a:lnTo>
                  <a:pt x="1693260" y="21407"/>
                </a:lnTo>
              </a:path>
              <a:path w="7772400" h="227330">
                <a:moveTo>
                  <a:pt x="1988445" y="227002"/>
                </a:moveTo>
                <a:lnTo>
                  <a:pt x="1791087" y="21061"/>
                </a:lnTo>
              </a:path>
              <a:path w="7772400" h="227330">
                <a:moveTo>
                  <a:pt x="2086604" y="227002"/>
                </a:moveTo>
                <a:lnTo>
                  <a:pt x="1888914" y="20716"/>
                </a:lnTo>
              </a:path>
              <a:path w="7772400" h="227330">
                <a:moveTo>
                  <a:pt x="2184771" y="227002"/>
                </a:moveTo>
                <a:lnTo>
                  <a:pt x="1986750" y="20371"/>
                </a:lnTo>
              </a:path>
              <a:path w="7772400" h="227330">
                <a:moveTo>
                  <a:pt x="2282929" y="227002"/>
                </a:moveTo>
                <a:lnTo>
                  <a:pt x="2084578" y="20026"/>
                </a:lnTo>
              </a:path>
              <a:path w="7772400" h="227330">
                <a:moveTo>
                  <a:pt x="2381087" y="227002"/>
                </a:moveTo>
                <a:lnTo>
                  <a:pt x="2182405" y="19680"/>
                </a:lnTo>
              </a:path>
              <a:path w="7772400" h="227330">
                <a:moveTo>
                  <a:pt x="2479246" y="227002"/>
                </a:moveTo>
                <a:lnTo>
                  <a:pt x="2280233" y="19335"/>
                </a:lnTo>
              </a:path>
              <a:path w="7772400" h="227330">
                <a:moveTo>
                  <a:pt x="2577404" y="227002"/>
                </a:moveTo>
                <a:lnTo>
                  <a:pt x="2378060" y="18990"/>
                </a:lnTo>
              </a:path>
              <a:path w="7772400" h="227330">
                <a:moveTo>
                  <a:pt x="2675562" y="227002"/>
                </a:moveTo>
                <a:lnTo>
                  <a:pt x="2475888" y="18644"/>
                </a:lnTo>
              </a:path>
              <a:path w="7772400" h="227330">
                <a:moveTo>
                  <a:pt x="2773721" y="227002"/>
                </a:moveTo>
                <a:lnTo>
                  <a:pt x="2573715" y="18299"/>
                </a:lnTo>
              </a:path>
              <a:path w="7772400" h="227330">
                <a:moveTo>
                  <a:pt x="2871879" y="227002"/>
                </a:moveTo>
                <a:lnTo>
                  <a:pt x="2671542" y="17954"/>
                </a:lnTo>
              </a:path>
              <a:path w="7772400" h="227330">
                <a:moveTo>
                  <a:pt x="2970041" y="227002"/>
                </a:moveTo>
                <a:lnTo>
                  <a:pt x="2769374" y="17609"/>
                </a:lnTo>
              </a:path>
              <a:path w="7772400" h="227330">
                <a:moveTo>
                  <a:pt x="3068199" y="227002"/>
                </a:moveTo>
                <a:lnTo>
                  <a:pt x="2867201" y="17263"/>
                </a:lnTo>
              </a:path>
              <a:path w="7772400" h="227330">
                <a:moveTo>
                  <a:pt x="3166358" y="227002"/>
                </a:moveTo>
                <a:lnTo>
                  <a:pt x="2965029" y="16918"/>
                </a:lnTo>
              </a:path>
              <a:path w="7772400" h="227330">
                <a:moveTo>
                  <a:pt x="3264525" y="227002"/>
                </a:moveTo>
                <a:lnTo>
                  <a:pt x="3062865" y="16573"/>
                </a:lnTo>
              </a:path>
              <a:path w="7772400" h="227330">
                <a:moveTo>
                  <a:pt x="3362683" y="227002"/>
                </a:moveTo>
                <a:lnTo>
                  <a:pt x="3160692" y="16228"/>
                </a:lnTo>
              </a:path>
              <a:path w="7772400" h="227330">
                <a:moveTo>
                  <a:pt x="3460841" y="227002"/>
                </a:moveTo>
                <a:lnTo>
                  <a:pt x="3258520" y="15882"/>
                </a:lnTo>
              </a:path>
              <a:path w="7772400" h="227330">
                <a:moveTo>
                  <a:pt x="3559000" y="227002"/>
                </a:moveTo>
                <a:lnTo>
                  <a:pt x="3356347" y="15537"/>
                </a:lnTo>
              </a:path>
              <a:path w="7772400" h="227330">
                <a:moveTo>
                  <a:pt x="3657158" y="227002"/>
                </a:moveTo>
                <a:lnTo>
                  <a:pt x="3454174" y="15192"/>
                </a:lnTo>
              </a:path>
              <a:path w="7772400" h="227330">
                <a:moveTo>
                  <a:pt x="3755316" y="227002"/>
                </a:moveTo>
                <a:lnTo>
                  <a:pt x="3552002" y="14846"/>
                </a:lnTo>
              </a:path>
              <a:path w="7772400" h="227330">
                <a:moveTo>
                  <a:pt x="3853475" y="227002"/>
                </a:moveTo>
                <a:lnTo>
                  <a:pt x="3649829" y="14501"/>
                </a:lnTo>
              </a:path>
              <a:path w="7772400" h="227330">
                <a:moveTo>
                  <a:pt x="3951633" y="227002"/>
                </a:moveTo>
                <a:lnTo>
                  <a:pt x="3747657" y="14156"/>
                </a:lnTo>
              </a:path>
              <a:path w="7772400" h="227330">
                <a:moveTo>
                  <a:pt x="4049791" y="227002"/>
                </a:moveTo>
                <a:lnTo>
                  <a:pt x="3845484" y="13811"/>
                </a:lnTo>
              </a:path>
              <a:path w="7772400" h="227330">
                <a:moveTo>
                  <a:pt x="4147953" y="227002"/>
                </a:moveTo>
                <a:lnTo>
                  <a:pt x="3943315" y="13465"/>
                </a:lnTo>
              </a:path>
              <a:path w="7772400" h="227330">
                <a:moveTo>
                  <a:pt x="4246108" y="227002"/>
                </a:moveTo>
                <a:lnTo>
                  <a:pt x="4041139" y="13120"/>
                </a:lnTo>
              </a:path>
              <a:path w="7772400" h="227330">
                <a:moveTo>
                  <a:pt x="4344279" y="227002"/>
                </a:moveTo>
                <a:lnTo>
                  <a:pt x="4138979" y="12775"/>
                </a:lnTo>
              </a:path>
              <a:path w="7772400" h="227330">
                <a:moveTo>
                  <a:pt x="4442437" y="227002"/>
                </a:moveTo>
                <a:lnTo>
                  <a:pt x="4236806" y="12429"/>
                </a:lnTo>
              </a:path>
              <a:path w="7772400" h="227330">
                <a:moveTo>
                  <a:pt x="4540595" y="227002"/>
                </a:moveTo>
                <a:lnTo>
                  <a:pt x="4334634" y="12084"/>
                </a:lnTo>
              </a:path>
              <a:path w="7772400" h="227330">
                <a:moveTo>
                  <a:pt x="4638754" y="227002"/>
                </a:moveTo>
                <a:lnTo>
                  <a:pt x="4432461" y="11739"/>
                </a:lnTo>
              </a:path>
              <a:path w="7772400" h="227330">
                <a:moveTo>
                  <a:pt x="4736912" y="227002"/>
                </a:moveTo>
                <a:lnTo>
                  <a:pt x="4530289" y="11394"/>
                </a:lnTo>
              </a:path>
              <a:path w="7772400" h="227330">
                <a:moveTo>
                  <a:pt x="4835070" y="227002"/>
                </a:moveTo>
                <a:lnTo>
                  <a:pt x="4628116" y="11048"/>
                </a:lnTo>
              </a:path>
              <a:path w="7772400" h="227330">
                <a:moveTo>
                  <a:pt x="4933229" y="227002"/>
                </a:moveTo>
                <a:lnTo>
                  <a:pt x="4725943" y="10703"/>
                </a:lnTo>
              </a:path>
              <a:path w="7772400" h="227330">
                <a:moveTo>
                  <a:pt x="5031387" y="227002"/>
                </a:moveTo>
                <a:lnTo>
                  <a:pt x="4823771" y="10358"/>
                </a:lnTo>
              </a:path>
              <a:path w="7772400" h="227330">
                <a:moveTo>
                  <a:pt x="5129545" y="227002"/>
                </a:moveTo>
                <a:lnTo>
                  <a:pt x="4921598" y="10013"/>
                </a:lnTo>
              </a:path>
              <a:path w="7772400" h="227330">
                <a:moveTo>
                  <a:pt x="5227707" y="227002"/>
                </a:moveTo>
                <a:lnTo>
                  <a:pt x="5019430" y="9667"/>
                </a:lnTo>
              </a:path>
              <a:path w="7772400" h="227330">
                <a:moveTo>
                  <a:pt x="5325866" y="227002"/>
                </a:moveTo>
                <a:lnTo>
                  <a:pt x="5117257" y="9322"/>
                </a:lnTo>
              </a:path>
              <a:path w="7772400" h="227330">
                <a:moveTo>
                  <a:pt x="5424033" y="227002"/>
                </a:moveTo>
                <a:lnTo>
                  <a:pt x="5215093" y="8977"/>
                </a:lnTo>
              </a:path>
              <a:path w="7772400" h="227330">
                <a:moveTo>
                  <a:pt x="5522191" y="227002"/>
                </a:moveTo>
                <a:lnTo>
                  <a:pt x="5312921" y="8631"/>
                </a:lnTo>
              </a:path>
              <a:path w="7772400" h="227330">
                <a:moveTo>
                  <a:pt x="5620349" y="227002"/>
                </a:moveTo>
                <a:lnTo>
                  <a:pt x="5410748" y="8286"/>
                </a:lnTo>
              </a:path>
              <a:path w="7772400" h="227330">
                <a:moveTo>
                  <a:pt x="5718508" y="227002"/>
                </a:moveTo>
                <a:lnTo>
                  <a:pt x="5508575" y="7941"/>
                </a:lnTo>
              </a:path>
              <a:path w="7772400" h="227330">
                <a:moveTo>
                  <a:pt x="5816666" y="227002"/>
                </a:moveTo>
                <a:lnTo>
                  <a:pt x="5606403" y="7596"/>
                </a:lnTo>
              </a:path>
              <a:path w="7772400" h="227330">
                <a:moveTo>
                  <a:pt x="5914824" y="227002"/>
                </a:moveTo>
                <a:lnTo>
                  <a:pt x="5704230" y="7250"/>
                </a:lnTo>
              </a:path>
              <a:path w="7772400" h="227330">
                <a:moveTo>
                  <a:pt x="6012983" y="227002"/>
                </a:moveTo>
                <a:lnTo>
                  <a:pt x="5802058" y="6905"/>
                </a:lnTo>
              </a:path>
              <a:path w="7772400" h="227330">
                <a:moveTo>
                  <a:pt x="6111141" y="227002"/>
                </a:moveTo>
                <a:lnTo>
                  <a:pt x="5899885" y="6560"/>
                </a:lnTo>
              </a:path>
              <a:path w="7772400" h="227330">
                <a:moveTo>
                  <a:pt x="6209299" y="227002"/>
                </a:moveTo>
                <a:lnTo>
                  <a:pt x="5997712" y="6215"/>
                </a:lnTo>
              </a:path>
              <a:path w="7772400" h="227330">
                <a:moveTo>
                  <a:pt x="6307461" y="227002"/>
                </a:moveTo>
                <a:lnTo>
                  <a:pt x="6095544" y="5869"/>
                </a:lnTo>
              </a:path>
              <a:path w="7772400" h="227330">
                <a:moveTo>
                  <a:pt x="6405620" y="227002"/>
                </a:moveTo>
                <a:lnTo>
                  <a:pt x="6193371" y="5524"/>
                </a:lnTo>
              </a:path>
              <a:path w="7772400" h="227330">
                <a:moveTo>
                  <a:pt x="6503778" y="227002"/>
                </a:moveTo>
                <a:lnTo>
                  <a:pt x="6291199" y="5179"/>
                </a:lnTo>
              </a:path>
              <a:path w="7772400" h="227330">
                <a:moveTo>
                  <a:pt x="6601945" y="227002"/>
                </a:moveTo>
                <a:lnTo>
                  <a:pt x="6389035" y="4833"/>
                </a:lnTo>
              </a:path>
              <a:path w="7772400" h="227330">
                <a:moveTo>
                  <a:pt x="6700103" y="227002"/>
                </a:moveTo>
                <a:lnTo>
                  <a:pt x="6486862" y="4488"/>
                </a:lnTo>
              </a:path>
              <a:path w="7772400" h="227330">
                <a:moveTo>
                  <a:pt x="6798262" y="227002"/>
                </a:moveTo>
                <a:lnTo>
                  <a:pt x="6584690" y="4143"/>
                </a:lnTo>
              </a:path>
              <a:path w="7772400" h="227330">
                <a:moveTo>
                  <a:pt x="6896420" y="227002"/>
                </a:moveTo>
                <a:lnTo>
                  <a:pt x="6682517" y="3798"/>
                </a:lnTo>
              </a:path>
              <a:path w="7772400" h="227330">
                <a:moveTo>
                  <a:pt x="6994578" y="227002"/>
                </a:moveTo>
                <a:lnTo>
                  <a:pt x="6780344" y="3452"/>
                </a:lnTo>
              </a:path>
              <a:path w="7772400" h="227330">
                <a:moveTo>
                  <a:pt x="7092737" y="227002"/>
                </a:moveTo>
                <a:lnTo>
                  <a:pt x="6878172" y="3107"/>
                </a:lnTo>
              </a:path>
              <a:path w="7772400" h="227330">
                <a:moveTo>
                  <a:pt x="7190895" y="227002"/>
                </a:moveTo>
                <a:lnTo>
                  <a:pt x="6975999" y="2762"/>
                </a:lnTo>
              </a:path>
              <a:path w="7772400" h="227330">
                <a:moveTo>
                  <a:pt x="7289053" y="227002"/>
                </a:moveTo>
                <a:lnTo>
                  <a:pt x="7073827" y="2416"/>
                </a:lnTo>
              </a:path>
              <a:path w="7772400" h="227330">
                <a:moveTo>
                  <a:pt x="7387215" y="227002"/>
                </a:moveTo>
                <a:lnTo>
                  <a:pt x="7171658" y="2071"/>
                </a:lnTo>
              </a:path>
              <a:path w="7772400" h="227330">
                <a:moveTo>
                  <a:pt x="7485374" y="227002"/>
                </a:moveTo>
                <a:lnTo>
                  <a:pt x="7269486" y="1726"/>
                </a:lnTo>
              </a:path>
              <a:path w="7772400" h="227330">
                <a:moveTo>
                  <a:pt x="7583532" y="227002"/>
                </a:moveTo>
                <a:lnTo>
                  <a:pt x="7367313" y="1381"/>
                </a:lnTo>
              </a:path>
              <a:path w="7772400" h="227330">
                <a:moveTo>
                  <a:pt x="7681699" y="227002"/>
                </a:moveTo>
                <a:lnTo>
                  <a:pt x="7465149" y="1035"/>
                </a:lnTo>
              </a:path>
              <a:path w="7772400" h="227330">
                <a:moveTo>
                  <a:pt x="7772400" y="219219"/>
                </a:moveTo>
                <a:lnTo>
                  <a:pt x="7562976" y="690"/>
                </a:lnTo>
              </a:path>
              <a:path w="7772400" h="227330">
                <a:moveTo>
                  <a:pt x="7772400" y="116793"/>
                </a:moveTo>
                <a:lnTo>
                  <a:pt x="7660804" y="345"/>
                </a:lnTo>
              </a:path>
              <a:path w="7772400" h="227330">
                <a:moveTo>
                  <a:pt x="7772400" y="14366"/>
                </a:moveTo>
                <a:lnTo>
                  <a:pt x="7758631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493" dirty="0"/>
          </a:p>
        </p:txBody>
      </p:sp>
      <p:sp>
        <p:nvSpPr>
          <p:cNvPr id="13" name="object 13"/>
          <p:cNvSpPr txBox="1"/>
          <p:nvPr/>
        </p:nvSpPr>
        <p:spPr>
          <a:xfrm>
            <a:off x="5518314" y="485013"/>
            <a:ext cx="1171597" cy="292690"/>
          </a:xfrm>
          <a:prstGeom prst="rect">
            <a:avLst/>
          </a:prstGeom>
        </p:spPr>
        <p:txBody>
          <a:bodyPr vert="horz" wrap="square" lIns="0" tIns="35859" rIns="0" bIns="0" rtlCol="0">
            <a:spAutoFit/>
          </a:bodyPr>
          <a:lstStyle/>
          <a:p>
            <a:pPr marL="11206" marR="4483" indent="138400">
              <a:lnSpc>
                <a:spcPts val="971"/>
              </a:lnSpc>
              <a:spcBef>
                <a:spcPts val="282"/>
              </a:spcBef>
            </a:pPr>
            <a:r>
              <a:rPr lang="bg-BG" sz="971" b="1" spc="18" dirty="0">
                <a:solidFill>
                  <a:srgbClr val="020302"/>
                </a:solidFill>
                <a:latin typeface="Arial"/>
                <a:cs typeface="Arial"/>
              </a:rPr>
              <a:t>АНОНСИРАНЕ НА НОВ ПРОДУКТ</a:t>
            </a:r>
            <a:endParaRPr lang="bg-BG" sz="971" dirty="0">
              <a:latin typeface="Arial"/>
              <a:cs typeface="Arial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42875"/>
              </p:ext>
            </p:extLst>
          </p:nvPr>
        </p:nvGraphicFramePr>
        <p:xfrm>
          <a:off x="152400" y="3398123"/>
          <a:ext cx="6509826" cy="241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0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4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95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7966">
                <a:tc>
                  <a:txBody>
                    <a:bodyPr/>
                    <a:lstStyle/>
                    <a:p>
                      <a:pPr marL="179388" indent="-179388">
                        <a:lnSpc>
                          <a:spcPts val="685"/>
                        </a:lnSpc>
                      </a:pPr>
                      <a:r>
                        <a:rPr lang="en-GB" sz="60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        </a:t>
                      </a:r>
                      <a:r>
                        <a:rPr sz="60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CONNECT</a:t>
                      </a:r>
                      <a:r>
                        <a:rPr sz="600" b="1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IQ</a:t>
                      </a:r>
                      <a:r>
                        <a:rPr lang="en-GB" sz="60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     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8285">
                        <a:lnSpc>
                          <a:spcPts val="685"/>
                        </a:lnSpc>
                      </a:pPr>
                      <a:r>
                        <a:rPr lang="en-GB" sz="600" b="1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    </a:t>
                      </a:r>
                      <a:r>
                        <a:rPr sz="600" b="1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GARMIN</a:t>
                      </a:r>
                      <a:r>
                        <a:rPr sz="600" b="1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PAY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ts val="685"/>
                        </a:lnSpc>
                      </a:pPr>
                      <a:r>
                        <a:rPr lang="en-GB" sz="600" b="1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bg-BG" sz="600" b="1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СОЛАРНО ЗАРЕЖД.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ts val="685"/>
                        </a:lnSpc>
                      </a:pPr>
                      <a:r>
                        <a:rPr lang="en-GB" sz="60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   </a:t>
                      </a:r>
                      <a:r>
                        <a:rPr lang="bg-BG" sz="60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СЪРФ АКТИВН.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ts val="685"/>
                        </a:lnSpc>
                      </a:pPr>
                      <a:r>
                        <a:rPr lang="en-GB" sz="600" b="1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lang="bg-BG" sz="600" b="1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КАЙТБОРД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ts val="685"/>
                        </a:lnSpc>
                      </a:pPr>
                      <a:r>
                        <a:rPr lang="en-GB" sz="600" b="1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   </a:t>
                      </a:r>
                      <a:r>
                        <a:rPr sz="600" b="1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KI</a:t>
                      </a:r>
                      <a:r>
                        <a:rPr sz="600" b="1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6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6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600" b="1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600" b="1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60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600" b="1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685"/>
                        </a:lnSpc>
                      </a:pPr>
                      <a:r>
                        <a:rPr lang="en-GB" sz="600" b="1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lang="bg-BG" sz="600" b="1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НОЩНО ВИЖД. 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6379">
                        <a:lnSpc>
                          <a:spcPts val="595"/>
                        </a:lnSpc>
                      </a:pPr>
                      <a:r>
                        <a:rPr lang="en-GB" sz="500" spc="-1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         </a:t>
                      </a:r>
                      <a:r>
                        <a:rPr sz="500" spc="-1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</a:t>
                      </a:r>
                      <a:r>
                        <a:rPr lang="bg-BG" sz="500" spc="-1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само за 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Sola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lang="bg-BG" sz="5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версията</a:t>
                      </a:r>
                      <a:r>
                        <a:rPr sz="5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  <a:endParaRPr sz="5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0">
                        <a:lnSpc>
                          <a:spcPts val="595"/>
                        </a:lnSpc>
                      </a:pPr>
                      <a:r>
                        <a:rPr lang="en-GB" sz="500" spc="-1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           </a:t>
                      </a:r>
                      <a:r>
                        <a:rPr sz="500" spc="-1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</a:t>
                      </a:r>
                      <a:r>
                        <a:rPr lang="bg-BG" sz="500" spc="-1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само за 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Sola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lang="bg-BG" sz="5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версията</a:t>
                      </a:r>
                      <a:r>
                        <a:rPr sz="5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  <a:endParaRPr sz="5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595"/>
                        </a:lnSpc>
                      </a:pPr>
                      <a:r>
                        <a:rPr lang="en-GB" sz="500" spc="-1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         </a:t>
                      </a:r>
                      <a:r>
                        <a:rPr sz="500" spc="-1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</a:t>
                      </a:r>
                      <a:r>
                        <a:rPr lang="bg-BG" sz="500" spc="-1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само за 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Su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500" spc="-3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5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Ed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.</a:t>
                      </a:r>
                      <a:r>
                        <a:rPr lang="bg-BG" sz="5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версията</a:t>
                      </a:r>
                      <a:r>
                        <a:rPr sz="5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  <a:endParaRPr sz="5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595"/>
                        </a:lnSpc>
                      </a:pPr>
                      <a:r>
                        <a:rPr lang="en-GB" sz="500" spc="-1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     </a:t>
                      </a:r>
                      <a:r>
                        <a:rPr sz="500" spc="-1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</a:t>
                      </a:r>
                      <a:r>
                        <a:rPr lang="bg-BG" sz="500" spc="-1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само за 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Su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500" spc="-3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5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Ed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.</a:t>
                      </a:r>
                      <a:r>
                        <a:rPr lang="bg-BG" sz="5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версията</a:t>
                      </a:r>
                      <a:r>
                        <a:rPr sz="5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  <a:endParaRPr sz="5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595"/>
                        </a:lnSpc>
                      </a:pPr>
                      <a:r>
                        <a:rPr lang="en-GB" sz="500" spc="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   </a:t>
                      </a:r>
                      <a:r>
                        <a:rPr sz="500" spc="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</a:t>
                      </a:r>
                      <a:r>
                        <a:rPr lang="bg-BG" sz="500" spc="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само за </a:t>
                      </a:r>
                      <a:r>
                        <a:rPr sz="500" spc="-4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5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ti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l</a:t>
                      </a:r>
                      <a:r>
                        <a:rPr sz="500" spc="-3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5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Ed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.</a:t>
                      </a:r>
                      <a:r>
                        <a:rPr lang="bg-BG" sz="5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версията</a:t>
                      </a:r>
                      <a:r>
                        <a:rPr sz="5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  <a:endParaRPr sz="5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ts val="595"/>
                        </a:lnSpc>
                      </a:pPr>
                      <a:r>
                        <a:rPr lang="en-GB" sz="500" spc="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 </a:t>
                      </a:r>
                      <a:r>
                        <a:rPr sz="500" spc="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</a:t>
                      </a:r>
                      <a:r>
                        <a:rPr lang="bg-BG" sz="500" spc="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само за </a:t>
                      </a:r>
                      <a:r>
                        <a:rPr sz="500" spc="-4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5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ti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l</a:t>
                      </a:r>
                      <a:r>
                        <a:rPr sz="500" spc="-3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5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Ed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.</a:t>
                      </a:r>
                      <a:r>
                        <a:rPr lang="bg-BG" sz="5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версията</a:t>
                      </a:r>
                      <a:r>
                        <a:rPr sz="5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  <a:endParaRPr sz="5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859061"/>
              </p:ext>
            </p:extLst>
          </p:nvPr>
        </p:nvGraphicFramePr>
        <p:xfrm>
          <a:off x="220349" y="1707992"/>
          <a:ext cx="6432071" cy="266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6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7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63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42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56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7992">
                <a:tc>
                  <a:txBody>
                    <a:bodyPr/>
                    <a:lstStyle/>
                    <a:p>
                      <a:pPr marL="0" algn="ctr">
                        <a:lnSpc>
                          <a:spcPts val="710"/>
                        </a:lnSpc>
                      </a:pPr>
                      <a:r>
                        <a:rPr lang="bg-BG" sz="600" b="1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СПИСЪК С АКТИВНОСТИ 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710"/>
                        </a:lnSpc>
                      </a:pPr>
                      <a:r>
                        <a:rPr lang="bg-BG" sz="60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ВГРАДЕН ПУЛСОМЕР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30163" algn="ctr">
                        <a:lnSpc>
                          <a:spcPts val="710"/>
                        </a:lnSpc>
                      </a:pPr>
                      <a:r>
                        <a:rPr lang="bg-BG" sz="60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СЛЕДЕНЕ НА СЪНЯ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710"/>
                        </a:lnSpc>
                      </a:pPr>
                      <a:r>
                        <a:rPr lang="bg-BG" sz="60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ФИТНЕС ВЪЗРАСТ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710"/>
                        </a:lnSpc>
                      </a:pPr>
                      <a:r>
                        <a:rPr lang="en-GB" sz="6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6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VO</a:t>
                      </a:r>
                      <a:r>
                        <a:rPr sz="6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6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600" b="1" spc="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6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96520" algn="ctr">
                        <a:lnSpc>
                          <a:spcPts val="710"/>
                        </a:lnSpc>
                      </a:pPr>
                      <a:r>
                        <a:rPr lang="en-GB" sz="600" b="1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   </a:t>
                      </a:r>
                      <a:r>
                        <a:rPr sz="600" b="1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ABC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ts val="710"/>
                        </a:lnSpc>
                      </a:pPr>
                      <a:r>
                        <a:rPr lang="bg-BG" sz="600" b="1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СМАРТ ИЗВЕСТИЯ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3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8895" algn="ctr">
                        <a:lnSpc>
                          <a:spcPts val="710"/>
                        </a:lnSpc>
                      </a:pP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710"/>
                        </a:lnSpc>
                      </a:pP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object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453857"/>
              </p:ext>
            </p:extLst>
          </p:nvPr>
        </p:nvGraphicFramePr>
        <p:xfrm>
          <a:off x="0" y="5388611"/>
          <a:ext cx="6847540" cy="39934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3739">
                  <a:extLst>
                    <a:ext uri="{9D8B030D-6E8A-4147-A177-3AD203B41FA5}">
                      <a16:colId xmlns:a16="http://schemas.microsoft.com/office/drawing/2014/main" val="3664221002"/>
                    </a:ext>
                  </a:extLst>
                </a:gridCol>
                <a:gridCol w="1370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006">
                  <a:extLst>
                    <a:ext uri="{9D8B030D-6E8A-4147-A177-3AD203B41FA5}">
                      <a16:colId xmlns:a16="http://schemas.microsoft.com/office/drawing/2014/main" val="621215826"/>
                    </a:ext>
                  </a:extLst>
                </a:gridCol>
                <a:gridCol w="1285774">
                  <a:extLst>
                    <a:ext uri="{9D8B030D-6E8A-4147-A177-3AD203B41FA5}">
                      <a16:colId xmlns:a16="http://schemas.microsoft.com/office/drawing/2014/main" val="196094438"/>
                    </a:ext>
                  </a:extLst>
                </a:gridCol>
              </a:tblGrid>
              <a:tr h="472192">
                <a:tc>
                  <a:txBody>
                    <a:bodyPr/>
                    <a:lstStyle/>
                    <a:p>
                      <a:pPr marL="233679" algn="ctr"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1815464" algn="l"/>
                        </a:tabLst>
                      </a:pP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784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8288" indent="0" algn="l"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1815464" algn="l"/>
                        </a:tabLst>
                      </a:pPr>
                      <a:r>
                        <a:rPr sz="8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8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8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b="1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8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en-GB" sz="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 Solar </a:t>
                      </a:r>
                      <a:r>
                        <a:rPr sz="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	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1600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1815464" algn="l"/>
                        </a:tabLst>
                      </a:pPr>
                      <a:r>
                        <a:rPr lang="en-GB" sz="800" b="1" dirty="0">
                          <a:latin typeface="Arial"/>
                          <a:cs typeface="Arial"/>
                        </a:rPr>
                        <a:t>Instinct 2/2S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21600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358775" algn="l"/>
                          <a:tab pos="1814513" algn="l"/>
                        </a:tabLst>
                      </a:pPr>
                      <a:r>
                        <a:rPr lang="en-GB" sz="800" b="1" dirty="0">
                          <a:latin typeface="Arial"/>
                          <a:cs typeface="Arial"/>
                        </a:rPr>
                        <a:t>Instinct Solar 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21600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1815464" algn="l"/>
                        </a:tabLst>
                      </a:pPr>
                      <a:r>
                        <a:rPr lang="en-GB" sz="800" b="1" dirty="0">
                          <a:latin typeface="Arial"/>
                          <a:cs typeface="Arial"/>
                        </a:rPr>
                        <a:t>Instinct</a:t>
                      </a:r>
                      <a:r>
                        <a:rPr lang="en-GB" sz="800" dirty="0">
                          <a:latin typeface="Arial"/>
                          <a:cs typeface="Arial"/>
                        </a:rPr>
                        <a:t> 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1600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bg-BG" sz="600" b="1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Материал на стъклото</a:t>
                      </a:r>
                      <a:endParaRPr lang="en-GB" sz="600" b="1" spc="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8800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Pow</a:t>
                      </a:r>
                      <a:r>
                        <a:rPr sz="600" spc="1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600" spc="1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sz="600" spc="1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600" spc="1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sz="600" spc="-4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sz="600" baseline="34722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™</a:t>
                      </a:r>
                      <a:endParaRPr sz="600" baseline="34722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bg-BG"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Подсилено стъкло </a:t>
                      </a: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45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bg-BG" sz="600" b="1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Материал на корпуса </a:t>
                      </a:r>
                      <a:endParaRPr sz="600" b="1" spc="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8800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bg-BG"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Подсилен полимер</a:t>
                      </a: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bg-BG"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Подсилен полимер</a:t>
                      </a:r>
                      <a:endParaRPr lang="bg-BG"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bg-BG"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Подсилен полимер</a:t>
                      </a:r>
                      <a:endParaRPr lang="bg-BG"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bg-BG"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Подсилен полимер</a:t>
                      </a:r>
                      <a:endParaRPr lang="bg-BG"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863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GB" sz="600" b="1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QuickFit</a:t>
                      </a:r>
                      <a:r>
                        <a:rPr lang="en-GB" sz="600" b="1" spc="5" baseline="300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®</a:t>
                      </a:r>
                      <a:r>
                        <a:rPr lang="en-GB" sz="600" b="1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bg-BG" sz="600" b="1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каишки съвместимост</a:t>
                      </a:r>
                      <a:endParaRPr lang="en-GB" sz="600" b="1" spc="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8800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18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•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18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•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185"/>
                        </a:lnSpc>
                        <a:spcBef>
                          <a:spcPts val="10"/>
                        </a:spcBef>
                      </a:pP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•</a:t>
                      </a:r>
                      <a:endParaRPr sz="600" dirty="0">
                        <a:solidFill>
                          <a:srgbClr val="231F20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185"/>
                        </a:lnSpc>
                        <a:spcBef>
                          <a:spcPts val="10"/>
                        </a:spcBef>
                      </a:pP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•</a:t>
                      </a:r>
                      <a:endParaRPr sz="600" dirty="0">
                        <a:solidFill>
                          <a:srgbClr val="231F20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687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bg-BG" sz="600" b="1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Соларно зареждане </a:t>
                      </a:r>
                      <a:endParaRPr sz="600" b="1" spc="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8800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29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bg-BG" sz="600" b="1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Размери</a:t>
                      </a:r>
                      <a:endParaRPr sz="600" b="1" spc="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8800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Instinct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2S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Solar: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40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40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13.3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bg-BG" sz="600" spc="-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мм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ts val="825"/>
                        </a:lnSpc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Instinct</a:t>
                      </a:r>
                      <a:r>
                        <a:rPr sz="600" spc="-1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Solar: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45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45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sz="600" spc="-1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14.5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bg-BG" sz="600" spc="-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мм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Instinct</a:t>
                      </a:r>
                      <a:r>
                        <a:rPr sz="600" spc="-1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2S:</a:t>
                      </a:r>
                      <a:r>
                        <a:rPr sz="600" spc="-1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40</a:t>
                      </a:r>
                      <a:r>
                        <a:rPr sz="600" spc="-1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sz="600" spc="-1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40</a:t>
                      </a:r>
                      <a:r>
                        <a:rPr sz="600" spc="-1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sz="600" spc="-1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13.3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bg-BG" sz="600" spc="-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мм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ts val="825"/>
                        </a:lnSpc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Instinct</a:t>
                      </a:r>
                      <a:r>
                        <a:rPr sz="600" spc="-2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2:</a:t>
                      </a:r>
                      <a:r>
                        <a:rPr sz="600" spc="-1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45</a:t>
                      </a:r>
                      <a:r>
                        <a:rPr sz="600" spc="-1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sz="600" spc="-1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45</a:t>
                      </a:r>
                      <a:r>
                        <a:rPr sz="600" spc="-1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sz="600" spc="-1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14.5</a:t>
                      </a:r>
                      <a:r>
                        <a:rPr sz="600" spc="-1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bg-BG" sz="600" spc="-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мм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45 x 45 x 15.3 </a:t>
                      </a:r>
                      <a:r>
                        <a:rPr lang="bg-BG" sz="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мм</a:t>
                      </a:r>
                      <a:endParaRPr sz="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45 x 45 x 15.3 </a:t>
                      </a:r>
                      <a:r>
                        <a:rPr lang="bg-BG" sz="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мм</a:t>
                      </a:r>
                      <a:r>
                        <a:rPr lang="en-GB" sz="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sz="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2545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bg-BG" sz="600" b="1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Воден рейтинг</a:t>
                      </a:r>
                      <a:endParaRPr sz="600" b="1" spc="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8800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600" spc="-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600" spc="-3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600" spc="1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600" spc="-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600" spc="-3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600" spc="1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GB" sz="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10 ATM</a:t>
                      </a: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GB" sz="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10 ATM</a:t>
                      </a: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430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bg-BG" sz="600" b="1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Вграден пулсомер</a:t>
                      </a:r>
                      <a:endParaRPr sz="600" b="1" spc="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8800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118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118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GB"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133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bg-BG" sz="600" b="1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Фитнес възраст</a:t>
                      </a:r>
                      <a:endParaRPr sz="600" b="1" spc="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8800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118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10"/>
                        </a:spcBef>
                      </a:pP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600" b="1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Оценка на съня и съвети</a:t>
                      </a:r>
                      <a:endParaRPr sz="600" b="1" spc="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8800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10"/>
                        </a:spcBef>
                      </a:pP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10"/>
                        </a:spcBef>
                      </a:pP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133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GB" sz="600" b="1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Multi-GNSS </a:t>
                      </a:r>
                      <a:r>
                        <a:rPr lang="bg-BG" sz="600" b="1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поддръжка</a:t>
                      </a:r>
                      <a:r>
                        <a:rPr lang="en-GB" sz="600" b="1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sz="600" b="1" spc="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8800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118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GB"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118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GB"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4133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GB" sz="600" b="1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ABC </a:t>
                      </a:r>
                      <a:r>
                        <a:rPr lang="bg-BG" sz="600" b="1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сензори</a:t>
                      </a:r>
                      <a:r>
                        <a:rPr lang="en-GB" sz="600" b="1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sz="600" b="1" spc="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8800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118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GB"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118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GB"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4133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GB" sz="600" b="1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Pulse Ox </a:t>
                      </a:r>
                      <a:endParaRPr sz="600" b="1" spc="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8800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118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GB"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118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GB"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4133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bg-BG" sz="600" b="1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Смарт известия</a:t>
                      </a:r>
                      <a:endParaRPr sz="600" b="1" spc="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8800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118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GB"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118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GB"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4133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GB" sz="600" b="1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Garmin Pay</a:t>
                      </a:r>
                      <a:endParaRPr sz="600" b="1" spc="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8800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118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600" dirty="0">
                        <a:solidFill>
                          <a:srgbClr val="231F20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4133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GB" sz="600" b="1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VO2 Max</a:t>
                      </a:r>
                      <a:endParaRPr sz="600" b="1" spc="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8800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10"/>
                        </a:spcBef>
                      </a:pP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118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600" dirty="0">
                        <a:solidFill>
                          <a:srgbClr val="231F20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4133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bg-BG" sz="600" b="1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Време за възстановяване</a:t>
                      </a:r>
                      <a:endParaRPr sz="600" b="1" spc="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8800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10"/>
                        </a:spcBef>
                      </a:pP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118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600" dirty="0">
                        <a:solidFill>
                          <a:srgbClr val="231F20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4133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bg-BG" sz="600" b="1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Голф активност</a:t>
                      </a:r>
                      <a:endParaRPr sz="600" b="1" spc="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8800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10"/>
                        </a:spcBef>
                      </a:pP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118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600" dirty="0">
                        <a:solidFill>
                          <a:srgbClr val="231F20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7312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bg-BG" sz="600" b="1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Сърф активност</a:t>
                      </a:r>
                      <a:endParaRPr sz="600" b="1" spc="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8800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600" spc="1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Surf</a:t>
                      </a:r>
                      <a:r>
                        <a:rPr sz="600" spc="-3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Editions</a:t>
                      </a:r>
                      <a:r>
                        <a:rPr sz="600" spc="-3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bg-BG"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само</a:t>
                      </a: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600" spc="1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Surf</a:t>
                      </a:r>
                      <a:r>
                        <a:rPr sz="600" spc="-3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Editions</a:t>
                      </a:r>
                      <a:r>
                        <a:rPr sz="600" spc="-3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bg-BG"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само</a:t>
                      </a: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GB" sz="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Surf Editions </a:t>
                      </a:r>
                      <a:r>
                        <a:rPr lang="bg-BG"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само</a:t>
                      </a: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118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600" dirty="0">
                        <a:solidFill>
                          <a:srgbClr val="231F20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321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600" b="1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Активности по кайтборд и уиндсърф </a:t>
                      </a:r>
                      <a:endParaRPr sz="600" b="1" spc="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8800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600" spc="1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Surf</a:t>
                      </a:r>
                      <a:r>
                        <a:rPr sz="600" spc="-3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Editions</a:t>
                      </a:r>
                      <a:r>
                        <a:rPr sz="600" spc="-3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bg-BG"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само</a:t>
                      </a: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118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600" dirty="0">
                        <a:solidFill>
                          <a:srgbClr val="231F20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0734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bg-BG" sz="600" b="1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Стелт режим</a:t>
                      </a:r>
                      <a:endParaRPr sz="600" b="1" spc="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8800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Tactical</a:t>
                      </a:r>
                      <a:r>
                        <a:rPr sz="600" spc="-2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Editions</a:t>
                      </a:r>
                      <a:r>
                        <a:rPr sz="600" spc="-2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bg-BG"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само</a:t>
                      </a: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Tactical Editions </a:t>
                      </a:r>
                      <a:r>
                        <a:rPr lang="bg-BG"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само</a:t>
                      </a: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118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Tactical Editions </a:t>
                      </a:r>
                      <a:r>
                        <a:rPr lang="bg-BG"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само</a:t>
                      </a:r>
                      <a:endParaRPr sz="600" dirty="0">
                        <a:solidFill>
                          <a:srgbClr val="231F20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3809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GB" sz="600" b="1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Kill Switch </a:t>
                      </a:r>
                      <a:endParaRPr sz="600" b="1" spc="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8800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Tactical Editions </a:t>
                      </a:r>
                      <a:r>
                        <a:rPr lang="bg-BG"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само</a:t>
                      </a:r>
                      <a:endParaRPr sz="600" spc="5" dirty="0">
                        <a:solidFill>
                          <a:srgbClr val="231F20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118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600" dirty="0">
                        <a:solidFill>
                          <a:srgbClr val="231F20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bg-BG" sz="600" b="1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Живот на батерията</a:t>
                      </a:r>
                      <a:endParaRPr sz="600" b="1" spc="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8800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Смарт часовник: Неограничен с вкл. солар*/50 дни (2S Solar)</a:t>
                      </a:r>
                    </a:p>
                    <a:p>
                      <a:pPr algn="ctr"/>
                      <a:r>
                        <a:rPr lang="ru-RU"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GPS: До 24 часа/16 часа (2S Solar)</a:t>
                      </a:r>
                    </a:p>
                    <a:p>
                      <a:pPr algn="ctr"/>
                      <a:r>
                        <a:rPr lang="en-US"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Expedition</a:t>
                      </a:r>
                      <a:r>
                        <a:rPr lang="ru-RU"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: хх </a:t>
                      </a:r>
                      <a:endParaRPr sz="600" spc="5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Смарт часовник: Неограничен с вкл. солар*/50 дни</a:t>
                      </a:r>
                    </a:p>
                    <a:p>
                      <a:pPr algn="ctr"/>
                      <a:r>
                        <a:rPr lang="ru-RU"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GPS: до 24 часа</a:t>
                      </a:r>
                    </a:p>
                    <a:p>
                      <a:pPr algn="ctr"/>
                      <a:r>
                        <a:rPr lang="en-US"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Expedition</a:t>
                      </a:r>
                      <a:r>
                        <a:rPr lang="ru-RU"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: хх </a:t>
                      </a:r>
                      <a:endParaRPr sz="600" spc="5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Смарт часовник: до 54 дни</a:t>
                      </a:r>
                    </a:p>
                    <a:p>
                      <a:pPr algn="ctr"/>
                      <a:r>
                        <a:rPr lang="ru-RU"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GPS: до 38 часа</a:t>
                      </a:r>
                    </a:p>
                    <a:p>
                      <a:pPr algn="ctr"/>
                      <a:r>
                        <a:rPr lang="en-US"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Expedition</a:t>
                      </a:r>
                      <a:r>
                        <a:rPr lang="ru-RU"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: до 68 дни </a:t>
                      </a:r>
                      <a:endParaRPr sz="600" spc="5" dirty="0">
                        <a:solidFill>
                          <a:srgbClr val="231F20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Смарт часовник: до 14 дни</a:t>
                      </a:r>
                    </a:p>
                    <a:p>
                      <a:pPr algn="ctr"/>
                      <a:r>
                        <a:rPr lang="ru-RU"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GPS: до 16 часа</a:t>
                      </a:r>
                    </a:p>
                    <a:p>
                      <a:pPr algn="ctr"/>
                      <a:r>
                        <a:rPr lang="en-US"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Expedition</a:t>
                      </a:r>
                      <a:r>
                        <a:rPr lang="ru-RU" sz="6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: До 40 часа </a:t>
                      </a:r>
                      <a:endParaRPr sz="600" spc="5" dirty="0">
                        <a:solidFill>
                          <a:srgbClr val="231F20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2495721"/>
                  </a:ext>
                </a:extLst>
              </a:tr>
            </a:tbl>
          </a:graphicData>
        </a:graphic>
      </p:graphicFrame>
      <p:sp>
        <p:nvSpPr>
          <p:cNvPr id="48" name="object 48"/>
          <p:cNvSpPr/>
          <p:nvPr/>
        </p:nvSpPr>
        <p:spPr>
          <a:xfrm>
            <a:off x="0" y="4952999"/>
            <a:ext cx="6454588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76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493" dirty="0"/>
          </a:p>
        </p:txBody>
      </p:sp>
      <p:sp>
        <p:nvSpPr>
          <p:cNvPr id="49" name="object 49"/>
          <p:cNvSpPr txBox="1"/>
          <p:nvPr/>
        </p:nvSpPr>
        <p:spPr>
          <a:xfrm>
            <a:off x="193060" y="5059795"/>
            <a:ext cx="2473940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lang="bg-BG" sz="1147" b="1" spc="-4" dirty="0">
                <a:solidFill>
                  <a:srgbClr val="020302"/>
                </a:solidFill>
                <a:latin typeface="Arial"/>
                <a:cs typeface="Arial"/>
              </a:rPr>
              <a:t>СРАВНЕНИЕ НА ПРОДУКТА: </a:t>
            </a:r>
            <a:endParaRPr lang="en-US" sz="1147" dirty="0">
              <a:latin typeface="Arial"/>
              <a:cs typeface="Arial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60" rIns="0" bIns="0" rtlCol="0">
            <a:spAutoFit/>
          </a:bodyPr>
          <a:lstStyle/>
          <a:p>
            <a:pPr marL="33619">
              <a:spcBef>
                <a:spcPts val="4"/>
              </a:spcBef>
            </a:pPr>
            <a:fld id="{81D60167-4931-47E6-BA6A-407CBD079E47}" type="slidenum">
              <a:rPr/>
              <a:pPr marL="33619">
                <a:spcBef>
                  <a:spcPts val="4"/>
                </a:spcBef>
              </a:pPr>
              <a:t>5</a:t>
            </a:fld>
            <a:r>
              <a:rPr spc="-35" dirty="0"/>
              <a:t> </a:t>
            </a:r>
            <a:r>
              <a:rPr b="0" spc="-4" dirty="0"/>
              <a:t>of</a:t>
            </a:r>
            <a:r>
              <a:rPr lang="en-GB" b="0" spc="-35" dirty="0"/>
              <a:t> </a:t>
            </a:r>
            <a:r>
              <a:rPr lang="en-GB" b="0" spc="-53" dirty="0"/>
              <a:t>7</a:t>
            </a:r>
            <a:endParaRPr spc="-53" dirty="0"/>
          </a:p>
        </p:txBody>
      </p:sp>
      <p:sp>
        <p:nvSpPr>
          <p:cNvPr id="69" name="object 74">
            <a:extLst>
              <a:ext uri="{FF2B5EF4-FFF2-40B4-BE49-F238E27FC236}">
                <a16:creationId xmlns:a16="http://schemas.microsoft.com/office/drawing/2014/main" id="{C8D420E8-CFD3-4D3D-A542-01DA14D35F63}"/>
              </a:ext>
            </a:extLst>
          </p:cNvPr>
          <p:cNvSpPr/>
          <p:nvPr/>
        </p:nvSpPr>
        <p:spPr>
          <a:xfrm>
            <a:off x="-3458" y="7953387"/>
            <a:ext cx="144991" cy="106516"/>
          </a:xfrm>
          <a:custGeom>
            <a:avLst/>
            <a:gdLst/>
            <a:ahLst/>
            <a:cxnLst/>
            <a:rect l="l" t="t" r="r" b="b"/>
            <a:pathLst>
              <a:path w="179705" h="70485">
                <a:moveTo>
                  <a:pt x="147955" y="0"/>
                </a:moveTo>
                <a:lnTo>
                  <a:pt x="0" y="0"/>
                </a:lnTo>
                <a:lnTo>
                  <a:pt x="0" y="70180"/>
                </a:lnTo>
                <a:lnTo>
                  <a:pt x="147955" y="70180"/>
                </a:lnTo>
                <a:lnTo>
                  <a:pt x="179324" y="35090"/>
                </a:lnTo>
                <a:lnTo>
                  <a:pt x="147955" y="0"/>
                </a:lnTo>
                <a:close/>
              </a:path>
            </a:pathLst>
          </a:custGeom>
          <a:solidFill>
            <a:srgbClr val="6DCFF6"/>
          </a:solidFill>
        </p:spPr>
        <p:txBody>
          <a:bodyPr wrap="square" lIns="0" tIns="0" rIns="0" bIns="0" rtlCol="0"/>
          <a:lstStyle/>
          <a:p>
            <a:endParaRPr sz="1493" dirty="0"/>
          </a:p>
        </p:txBody>
      </p:sp>
      <p:sp>
        <p:nvSpPr>
          <p:cNvPr id="70" name="object 74">
            <a:extLst>
              <a:ext uri="{FF2B5EF4-FFF2-40B4-BE49-F238E27FC236}">
                <a16:creationId xmlns:a16="http://schemas.microsoft.com/office/drawing/2014/main" id="{FB9B0926-CC95-4D61-BAFC-C5B6685BAF24}"/>
              </a:ext>
            </a:extLst>
          </p:cNvPr>
          <p:cNvSpPr/>
          <p:nvPr/>
        </p:nvSpPr>
        <p:spPr>
          <a:xfrm>
            <a:off x="0" y="8091095"/>
            <a:ext cx="144991" cy="106516"/>
          </a:xfrm>
          <a:custGeom>
            <a:avLst/>
            <a:gdLst/>
            <a:ahLst/>
            <a:cxnLst/>
            <a:rect l="l" t="t" r="r" b="b"/>
            <a:pathLst>
              <a:path w="179705" h="70485">
                <a:moveTo>
                  <a:pt x="147955" y="0"/>
                </a:moveTo>
                <a:lnTo>
                  <a:pt x="0" y="0"/>
                </a:lnTo>
                <a:lnTo>
                  <a:pt x="0" y="70180"/>
                </a:lnTo>
                <a:lnTo>
                  <a:pt x="147955" y="70180"/>
                </a:lnTo>
                <a:lnTo>
                  <a:pt x="179324" y="35090"/>
                </a:lnTo>
                <a:lnTo>
                  <a:pt x="147955" y="0"/>
                </a:lnTo>
                <a:close/>
              </a:path>
            </a:pathLst>
          </a:custGeom>
          <a:solidFill>
            <a:srgbClr val="6DCFF6"/>
          </a:solidFill>
        </p:spPr>
        <p:txBody>
          <a:bodyPr wrap="square" lIns="0" tIns="0" rIns="0" bIns="0" rtlCol="0"/>
          <a:lstStyle/>
          <a:p>
            <a:endParaRPr sz="1493" dirty="0"/>
          </a:p>
        </p:txBody>
      </p:sp>
      <p:sp>
        <p:nvSpPr>
          <p:cNvPr id="67" name="object 74">
            <a:extLst>
              <a:ext uri="{FF2B5EF4-FFF2-40B4-BE49-F238E27FC236}">
                <a16:creationId xmlns:a16="http://schemas.microsoft.com/office/drawing/2014/main" id="{5412DF7C-E822-4500-85CC-ED776E762C43}"/>
              </a:ext>
            </a:extLst>
          </p:cNvPr>
          <p:cNvSpPr>
            <a:spLocks noChangeAspect="1"/>
          </p:cNvSpPr>
          <p:nvPr/>
        </p:nvSpPr>
        <p:spPr>
          <a:xfrm>
            <a:off x="-1464" y="7219825"/>
            <a:ext cx="144991" cy="108000"/>
          </a:xfrm>
          <a:custGeom>
            <a:avLst/>
            <a:gdLst/>
            <a:ahLst/>
            <a:cxnLst/>
            <a:rect l="l" t="t" r="r" b="b"/>
            <a:pathLst>
              <a:path w="179705" h="70485">
                <a:moveTo>
                  <a:pt x="147955" y="0"/>
                </a:moveTo>
                <a:lnTo>
                  <a:pt x="0" y="0"/>
                </a:lnTo>
                <a:lnTo>
                  <a:pt x="0" y="70180"/>
                </a:lnTo>
                <a:lnTo>
                  <a:pt x="147955" y="70180"/>
                </a:lnTo>
                <a:lnTo>
                  <a:pt x="179324" y="35090"/>
                </a:lnTo>
                <a:lnTo>
                  <a:pt x="147955" y="0"/>
                </a:lnTo>
                <a:close/>
              </a:path>
            </a:pathLst>
          </a:custGeom>
          <a:solidFill>
            <a:srgbClr val="6DCFF6"/>
          </a:solidFill>
        </p:spPr>
        <p:txBody>
          <a:bodyPr wrap="square" lIns="0" tIns="0" rIns="0" bIns="0" rtlCol="0"/>
          <a:lstStyle/>
          <a:p>
            <a:endParaRPr sz="1493" dirty="0"/>
          </a:p>
        </p:txBody>
      </p:sp>
      <p:sp>
        <p:nvSpPr>
          <p:cNvPr id="68" name="object 74">
            <a:extLst>
              <a:ext uri="{FF2B5EF4-FFF2-40B4-BE49-F238E27FC236}">
                <a16:creationId xmlns:a16="http://schemas.microsoft.com/office/drawing/2014/main" id="{6FE93BA5-E0D4-4BBF-BF80-052F072702D4}"/>
              </a:ext>
            </a:extLst>
          </p:cNvPr>
          <p:cNvSpPr>
            <a:spLocks noChangeAspect="1"/>
          </p:cNvSpPr>
          <p:nvPr/>
        </p:nvSpPr>
        <p:spPr>
          <a:xfrm>
            <a:off x="-1464" y="7370447"/>
            <a:ext cx="144991" cy="108000"/>
          </a:xfrm>
          <a:custGeom>
            <a:avLst/>
            <a:gdLst/>
            <a:ahLst/>
            <a:cxnLst/>
            <a:rect l="l" t="t" r="r" b="b"/>
            <a:pathLst>
              <a:path w="179705" h="70485">
                <a:moveTo>
                  <a:pt x="147955" y="0"/>
                </a:moveTo>
                <a:lnTo>
                  <a:pt x="0" y="0"/>
                </a:lnTo>
                <a:lnTo>
                  <a:pt x="0" y="70180"/>
                </a:lnTo>
                <a:lnTo>
                  <a:pt x="147955" y="70180"/>
                </a:lnTo>
                <a:lnTo>
                  <a:pt x="179324" y="35090"/>
                </a:lnTo>
                <a:lnTo>
                  <a:pt x="147955" y="0"/>
                </a:lnTo>
                <a:close/>
              </a:path>
            </a:pathLst>
          </a:custGeom>
          <a:solidFill>
            <a:srgbClr val="6DCFF6"/>
          </a:solidFill>
        </p:spPr>
        <p:txBody>
          <a:bodyPr wrap="square" lIns="0" tIns="0" rIns="0" bIns="0" rtlCol="0"/>
          <a:lstStyle/>
          <a:p>
            <a:endParaRPr sz="1493" dirty="0"/>
          </a:p>
        </p:txBody>
      </p:sp>
      <p:sp>
        <p:nvSpPr>
          <p:cNvPr id="72" name="object 74">
            <a:extLst>
              <a:ext uri="{FF2B5EF4-FFF2-40B4-BE49-F238E27FC236}">
                <a16:creationId xmlns:a16="http://schemas.microsoft.com/office/drawing/2014/main" id="{46E7C1D8-11C5-45AD-A262-9A82C6A373DC}"/>
              </a:ext>
            </a:extLst>
          </p:cNvPr>
          <p:cNvSpPr>
            <a:spLocks noChangeAspect="1"/>
          </p:cNvSpPr>
          <p:nvPr/>
        </p:nvSpPr>
        <p:spPr>
          <a:xfrm>
            <a:off x="-3458" y="8397334"/>
            <a:ext cx="144991" cy="105571"/>
          </a:xfrm>
          <a:custGeom>
            <a:avLst/>
            <a:gdLst/>
            <a:ahLst/>
            <a:cxnLst/>
            <a:rect l="l" t="t" r="r" b="b"/>
            <a:pathLst>
              <a:path w="179705" h="70485">
                <a:moveTo>
                  <a:pt x="147955" y="0"/>
                </a:moveTo>
                <a:lnTo>
                  <a:pt x="0" y="0"/>
                </a:lnTo>
                <a:lnTo>
                  <a:pt x="0" y="70180"/>
                </a:lnTo>
                <a:lnTo>
                  <a:pt x="147955" y="70180"/>
                </a:lnTo>
                <a:lnTo>
                  <a:pt x="179324" y="35090"/>
                </a:lnTo>
                <a:lnTo>
                  <a:pt x="147955" y="0"/>
                </a:lnTo>
                <a:close/>
              </a:path>
            </a:pathLst>
          </a:custGeom>
          <a:solidFill>
            <a:srgbClr val="6DCFF6"/>
          </a:solidFill>
        </p:spPr>
        <p:txBody>
          <a:bodyPr wrap="square" lIns="0" tIns="0" rIns="0" bIns="0" rtlCol="0"/>
          <a:lstStyle/>
          <a:p>
            <a:endParaRPr sz="1493" dirty="0"/>
          </a:p>
        </p:txBody>
      </p:sp>
      <p:sp>
        <p:nvSpPr>
          <p:cNvPr id="73" name="object 74">
            <a:extLst>
              <a:ext uri="{FF2B5EF4-FFF2-40B4-BE49-F238E27FC236}">
                <a16:creationId xmlns:a16="http://schemas.microsoft.com/office/drawing/2014/main" id="{C56E0D08-2927-4251-9DBB-87ED06617B89}"/>
              </a:ext>
            </a:extLst>
          </p:cNvPr>
          <p:cNvSpPr>
            <a:spLocks noChangeAspect="1"/>
          </p:cNvSpPr>
          <p:nvPr/>
        </p:nvSpPr>
        <p:spPr>
          <a:xfrm>
            <a:off x="-3458" y="8766239"/>
            <a:ext cx="144991" cy="108000"/>
          </a:xfrm>
          <a:custGeom>
            <a:avLst/>
            <a:gdLst/>
            <a:ahLst/>
            <a:cxnLst/>
            <a:rect l="l" t="t" r="r" b="b"/>
            <a:pathLst>
              <a:path w="179705" h="70485">
                <a:moveTo>
                  <a:pt x="147955" y="0"/>
                </a:moveTo>
                <a:lnTo>
                  <a:pt x="0" y="0"/>
                </a:lnTo>
                <a:lnTo>
                  <a:pt x="0" y="70180"/>
                </a:lnTo>
                <a:lnTo>
                  <a:pt x="147955" y="70180"/>
                </a:lnTo>
                <a:lnTo>
                  <a:pt x="179324" y="35090"/>
                </a:lnTo>
                <a:lnTo>
                  <a:pt x="147955" y="0"/>
                </a:lnTo>
                <a:close/>
              </a:path>
            </a:pathLst>
          </a:custGeom>
          <a:solidFill>
            <a:srgbClr val="6DCFF6"/>
          </a:solidFill>
        </p:spPr>
        <p:txBody>
          <a:bodyPr wrap="square" lIns="0" tIns="0" rIns="0" bIns="0" rtlCol="0"/>
          <a:lstStyle/>
          <a:p>
            <a:pPr algn="ctr"/>
            <a:endParaRPr sz="1493" dirty="0"/>
          </a:p>
        </p:txBody>
      </p:sp>
      <p:sp>
        <p:nvSpPr>
          <p:cNvPr id="74" name="object 74">
            <a:extLst>
              <a:ext uri="{FF2B5EF4-FFF2-40B4-BE49-F238E27FC236}">
                <a16:creationId xmlns:a16="http://schemas.microsoft.com/office/drawing/2014/main" id="{F7040E74-31A1-49CE-A469-0A558DF01E8D}"/>
              </a:ext>
            </a:extLst>
          </p:cNvPr>
          <p:cNvSpPr>
            <a:spLocks noChangeAspect="1"/>
          </p:cNvSpPr>
          <p:nvPr/>
        </p:nvSpPr>
        <p:spPr>
          <a:xfrm>
            <a:off x="-1464" y="8915866"/>
            <a:ext cx="144991" cy="108000"/>
          </a:xfrm>
          <a:custGeom>
            <a:avLst/>
            <a:gdLst/>
            <a:ahLst/>
            <a:cxnLst/>
            <a:rect l="l" t="t" r="r" b="b"/>
            <a:pathLst>
              <a:path w="179705" h="70485">
                <a:moveTo>
                  <a:pt x="147955" y="0"/>
                </a:moveTo>
                <a:lnTo>
                  <a:pt x="0" y="0"/>
                </a:lnTo>
                <a:lnTo>
                  <a:pt x="0" y="70180"/>
                </a:lnTo>
                <a:lnTo>
                  <a:pt x="147955" y="70180"/>
                </a:lnTo>
                <a:lnTo>
                  <a:pt x="179324" y="35090"/>
                </a:lnTo>
                <a:lnTo>
                  <a:pt x="147955" y="0"/>
                </a:lnTo>
                <a:close/>
              </a:path>
            </a:pathLst>
          </a:custGeom>
          <a:solidFill>
            <a:srgbClr val="6DCFF6"/>
          </a:solidFill>
        </p:spPr>
        <p:txBody>
          <a:bodyPr wrap="square" lIns="0" tIns="0" rIns="0" bIns="0" rtlCol="0"/>
          <a:lstStyle/>
          <a:p>
            <a:pPr algn="ctr"/>
            <a:endParaRPr sz="1493" dirty="0"/>
          </a:p>
        </p:txBody>
      </p:sp>
      <p:sp>
        <p:nvSpPr>
          <p:cNvPr id="76" name="object 74">
            <a:extLst>
              <a:ext uri="{FF2B5EF4-FFF2-40B4-BE49-F238E27FC236}">
                <a16:creationId xmlns:a16="http://schemas.microsoft.com/office/drawing/2014/main" id="{50C5D60A-AC8F-4618-9B85-A3897BED4220}"/>
              </a:ext>
            </a:extLst>
          </p:cNvPr>
          <p:cNvSpPr>
            <a:spLocks noChangeAspect="1"/>
          </p:cNvSpPr>
          <p:nvPr/>
        </p:nvSpPr>
        <p:spPr>
          <a:xfrm>
            <a:off x="-1465" y="8237895"/>
            <a:ext cx="144991" cy="108000"/>
          </a:xfrm>
          <a:custGeom>
            <a:avLst/>
            <a:gdLst/>
            <a:ahLst/>
            <a:cxnLst/>
            <a:rect l="l" t="t" r="r" b="b"/>
            <a:pathLst>
              <a:path w="179705" h="70485">
                <a:moveTo>
                  <a:pt x="147955" y="0"/>
                </a:moveTo>
                <a:lnTo>
                  <a:pt x="0" y="0"/>
                </a:lnTo>
                <a:lnTo>
                  <a:pt x="0" y="70180"/>
                </a:lnTo>
                <a:lnTo>
                  <a:pt x="147955" y="70180"/>
                </a:lnTo>
                <a:lnTo>
                  <a:pt x="179324" y="35090"/>
                </a:lnTo>
                <a:lnTo>
                  <a:pt x="147955" y="0"/>
                </a:lnTo>
                <a:close/>
              </a:path>
            </a:pathLst>
          </a:custGeom>
          <a:solidFill>
            <a:srgbClr val="6DCFF6"/>
          </a:solidFill>
        </p:spPr>
        <p:txBody>
          <a:bodyPr wrap="square" lIns="0" tIns="0" rIns="0" bIns="0" rtlCol="0"/>
          <a:lstStyle/>
          <a:p>
            <a:endParaRPr sz="1493" dirty="0"/>
          </a:p>
        </p:txBody>
      </p:sp>
      <p:sp>
        <p:nvSpPr>
          <p:cNvPr id="46" name="object 29">
            <a:extLst>
              <a:ext uri="{FF2B5EF4-FFF2-40B4-BE49-F238E27FC236}">
                <a16:creationId xmlns:a16="http://schemas.microsoft.com/office/drawing/2014/main" id="{5BAA8389-DCC0-4A58-AC15-65798A14D816}"/>
              </a:ext>
            </a:extLst>
          </p:cNvPr>
          <p:cNvSpPr txBox="1"/>
          <p:nvPr/>
        </p:nvSpPr>
        <p:spPr>
          <a:xfrm>
            <a:off x="168088" y="543793"/>
            <a:ext cx="4229100" cy="33723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988412" algn="l"/>
              </a:tabLst>
            </a:pPr>
            <a:r>
              <a:rPr sz="2118" b="1" spc="-106" dirty="0">
                <a:solidFill>
                  <a:srgbClr val="FFFFFF"/>
                </a:solidFill>
                <a:latin typeface="Arial"/>
                <a:cs typeface="Arial"/>
              </a:rPr>
              <a:t>Instinc</a:t>
            </a:r>
            <a:r>
              <a:rPr sz="2118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GB" sz="2118" b="1" baseline="30000" dirty="0">
                <a:solidFill>
                  <a:srgbClr val="FFFFFF"/>
                </a:solidFill>
                <a:latin typeface="Arial"/>
                <a:cs typeface="Arial"/>
              </a:rPr>
              <a:t>® </a:t>
            </a:r>
            <a:r>
              <a:rPr sz="2118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118" b="1" spc="2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18" b="1" spc="-106" dirty="0">
                <a:solidFill>
                  <a:srgbClr val="FFFFFF"/>
                </a:solidFill>
                <a:latin typeface="Arial"/>
                <a:cs typeface="Arial"/>
              </a:rPr>
              <a:t>Serie</a:t>
            </a:r>
            <a:r>
              <a:rPr sz="2118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118" b="1" spc="-4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bg-BG" sz="1235" b="1" spc="-66" dirty="0">
                <a:solidFill>
                  <a:srgbClr val="FFFFFF"/>
                </a:solidFill>
                <a:latin typeface="Arial"/>
                <a:cs typeface="Arial"/>
              </a:rPr>
              <a:t>Здрави </a:t>
            </a:r>
            <a:r>
              <a:rPr lang="en-US" sz="1235" b="1" spc="-66" dirty="0">
                <a:solidFill>
                  <a:srgbClr val="FFFFFF"/>
                </a:solidFill>
                <a:latin typeface="Arial"/>
                <a:cs typeface="Arial"/>
              </a:rPr>
              <a:t>GPS </a:t>
            </a:r>
            <a:r>
              <a:rPr lang="bg-BG" sz="1235" b="1" spc="-66" dirty="0">
                <a:solidFill>
                  <a:srgbClr val="FFFFFF"/>
                </a:solidFill>
                <a:latin typeface="Arial"/>
                <a:cs typeface="Arial"/>
              </a:rPr>
              <a:t>смарт часовници </a:t>
            </a:r>
            <a:endParaRPr sz="1235" dirty="0">
              <a:latin typeface="Arial"/>
              <a:cs typeface="Arial"/>
            </a:endParaRPr>
          </a:p>
        </p:txBody>
      </p:sp>
      <p:pic>
        <p:nvPicPr>
          <p:cNvPr id="18" name="Picture 17" descr="A picture containing text, watch&#10;&#10;Description automatically generated">
            <a:extLst>
              <a:ext uri="{FF2B5EF4-FFF2-40B4-BE49-F238E27FC236}">
                <a16:creationId xmlns:a16="http://schemas.microsoft.com/office/drawing/2014/main" id="{07593F14-D5CA-4D3E-BDF3-A729AC2CB6F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0" t="26946" r="25787" b="13339"/>
          <a:stretch/>
        </p:blipFill>
        <p:spPr>
          <a:xfrm>
            <a:off x="141327" y="3601440"/>
            <a:ext cx="1013574" cy="11961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1" name="Table 280">
            <a:extLst>
              <a:ext uri="{FF2B5EF4-FFF2-40B4-BE49-F238E27FC236}">
                <a16:creationId xmlns:a16="http://schemas.microsoft.com/office/drawing/2014/main" id="{83B59F40-3B54-4073-873C-B63C9A9214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007102"/>
              </p:ext>
            </p:extLst>
          </p:nvPr>
        </p:nvGraphicFramePr>
        <p:xfrm>
          <a:off x="1504872" y="2144016"/>
          <a:ext cx="5280738" cy="7084721"/>
        </p:xfrm>
        <a:graphic>
          <a:graphicData uri="http://schemas.openxmlformats.org/drawingml/2006/table">
            <a:tbl>
              <a:tblPr firstRow="1" bandRow="1"/>
              <a:tblGrid>
                <a:gridCol w="347452">
                  <a:extLst>
                    <a:ext uri="{9D8B030D-6E8A-4147-A177-3AD203B41FA5}">
                      <a16:colId xmlns:a16="http://schemas.microsoft.com/office/drawing/2014/main" val="4042496944"/>
                    </a:ext>
                  </a:extLst>
                </a:gridCol>
                <a:gridCol w="1450346">
                  <a:extLst>
                    <a:ext uri="{9D8B030D-6E8A-4147-A177-3AD203B41FA5}">
                      <a16:colId xmlns:a16="http://schemas.microsoft.com/office/drawing/2014/main" val="4056297181"/>
                    </a:ext>
                  </a:extLst>
                </a:gridCol>
                <a:gridCol w="1042355">
                  <a:extLst>
                    <a:ext uri="{9D8B030D-6E8A-4147-A177-3AD203B41FA5}">
                      <a16:colId xmlns:a16="http://schemas.microsoft.com/office/drawing/2014/main" val="274890153"/>
                    </a:ext>
                  </a:extLst>
                </a:gridCol>
                <a:gridCol w="997079">
                  <a:extLst>
                    <a:ext uri="{9D8B030D-6E8A-4147-A177-3AD203B41FA5}">
                      <a16:colId xmlns:a16="http://schemas.microsoft.com/office/drawing/2014/main" val="286316136"/>
                    </a:ext>
                  </a:extLst>
                </a:gridCol>
                <a:gridCol w="721753">
                  <a:extLst>
                    <a:ext uri="{9D8B030D-6E8A-4147-A177-3AD203B41FA5}">
                      <a16:colId xmlns:a16="http://schemas.microsoft.com/office/drawing/2014/main" val="2610304823"/>
                    </a:ext>
                  </a:extLst>
                </a:gridCol>
                <a:gridCol w="721753">
                  <a:extLst>
                    <a:ext uri="{9D8B030D-6E8A-4147-A177-3AD203B41FA5}">
                      <a16:colId xmlns:a16="http://schemas.microsoft.com/office/drawing/2014/main" val="510565690"/>
                    </a:ext>
                  </a:extLst>
                </a:gridCol>
              </a:tblGrid>
              <a:tr h="33221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ОПИСАНИЕ</a:t>
                      </a:r>
                      <a:endParaRPr lang="en-GB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КАТАЛОЖЕН НОМЕР</a:t>
                      </a:r>
                      <a:endParaRPr lang="en-GB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78" marR="2778" marT="36000" marB="36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UPC</a:t>
                      </a:r>
                    </a:p>
                  </a:txBody>
                  <a:tcPr marL="2778" marR="2778" marT="36000" marB="36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ЦЕНА В САЙТА</a:t>
                      </a:r>
                      <a:endParaRPr lang="en-GB" sz="5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ЦЕНА КЪМ ВАС</a:t>
                      </a:r>
                      <a:endParaRPr lang="en-GB" sz="5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002863"/>
                  </a:ext>
                </a:extLst>
              </a:tr>
              <a:tr h="341056">
                <a:tc gridSpan="2">
                  <a:txBody>
                    <a:bodyPr/>
                    <a:lstStyle/>
                    <a:p>
                      <a:pPr algn="ctr">
                        <a:lnSpc>
                          <a:spcPts val="821"/>
                        </a:lnSpc>
                        <a:spcBef>
                          <a:spcPts val="88"/>
                        </a:spcBef>
                      </a:pPr>
                      <a:r>
                        <a:rPr lang="en-GB" sz="600" b="1" spc="9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Instinct</a:t>
                      </a:r>
                      <a:r>
                        <a:rPr lang="en-GB" sz="6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6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2S</a:t>
                      </a:r>
                      <a:endParaRPr lang="en-GB" sz="6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715"/>
                        </a:lnSpc>
                      </a:pPr>
                      <a:r>
                        <a:rPr lang="en-GB" sz="500" spc="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Graphite</a:t>
                      </a:r>
                      <a:endParaRPr lang="en-GB" sz="500" dirty="0">
                        <a:latin typeface="Arial"/>
                        <a:cs typeface="Arial"/>
                      </a:endParaRPr>
                    </a:p>
                  </a:txBody>
                  <a:tcPr marL="0" marR="0" marT="29135" marB="0" anchor="ctr">
                    <a:lnL>
                      <a:noFill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5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010-02563-00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753759278625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5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695.00 лв.</a:t>
                      </a:r>
                      <a:endParaRPr sz="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5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556.00 лв.</a:t>
                      </a:r>
                      <a:endParaRPr lang="en-GB" sz="55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353374"/>
                  </a:ext>
                </a:extLst>
              </a:tr>
              <a:tr h="348661">
                <a:tc gridSpan="2">
                  <a:txBody>
                    <a:bodyPr/>
                    <a:lstStyle/>
                    <a:p>
                      <a:pPr marL="0" algn="ctr">
                        <a:lnSpc>
                          <a:spcPts val="930"/>
                        </a:lnSpc>
                        <a:spcBef>
                          <a:spcPts val="0"/>
                        </a:spcBef>
                      </a:pPr>
                      <a:r>
                        <a:rPr lang="en-GB" sz="600" b="1" spc="9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Instinct 2S</a:t>
                      </a:r>
                    </a:p>
                    <a:p>
                      <a:pPr marL="0" algn="ctr">
                        <a:lnSpc>
                          <a:spcPts val="715"/>
                        </a:lnSpc>
                        <a:spcBef>
                          <a:spcPts val="0"/>
                        </a:spcBef>
                      </a:pPr>
                      <a:r>
                        <a:rPr lang="en-GB" sz="500" spc="4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Deep Orchid</a:t>
                      </a:r>
                    </a:p>
                  </a:txBody>
                  <a:tcPr marL="0" marR="0" marT="29135" marB="0" anchor="ctr">
                    <a:lnL>
                      <a:noFill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010-02563-04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753759298111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5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695.00 лв.</a:t>
                      </a:r>
                      <a:endParaRPr sz="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5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556.00 лв.</a:t>
                      </a:r>
                      <a:endParaRPr lang="en-GB" sz="55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7614420"/>
                  </a:ext>
                </a:extLst>
              </a:tr>
              <a:tr h="348661">
                <a:tc gridSpan="2">
                  <a:txBody>
                    <a:bodyPr/>
                    <a:lstStyle/>
                    <a:p>
                      <a:pPr algn="ctr">
                        <a:lnSpc>
                          <a:spcPts val="821"/>
                        </a:lnSpc>
                        <a:spcBef>
                          <a:spcPts val="88"/>
                        </a:spcBef>
                      </a:pPr>
                      <a:r>
                        <a:rPr lang="en-GB" sz="600" b="1" spc="9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Instinct</a:t>
                      </a:r>
                      <a:r>
                        <a:rPr lang="en-GB" sz="6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6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2S</a:t>
                      </a:r>
                      <a:endParaRPr lang="en-GB" sz="600" dirty="0">
                        <a:latin typeface="Arial"/>
                        <a:cs typeface="Arial"/>
                      </a:endParaRPr>
                    </a:p>
                    <a:p>
                      <a:pPr marL="0" algn="ctr">
                        <a:lnSpc>
                          <a:spcPts val="715"/>
                        </a:lnSpc>
                        <a:spcBef>
                          <a:spcPts val="0"/>
                        </a:spcBef>
                      </a:pPr>
                      <a:r>
                        <a:rPr lang="en-GB" sz="500" spc="4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Poppy</a:t>
                      </a:r>
                    </a:p>
                  </a:txBody>
                  <a:tcPr marL="0" marR="0" marT="29135" marB="0" anchor="ctr">
                    <a:lnL>
                      <a:noFill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010-02563-06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753759298128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5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695.00 лв.</a:t>
                      </a:r>
                      <a:endParaRPr sz="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5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556.00 лв.</a:t>
                      </a:r>
                      <a:endParaRPr lang="en-GB" sz="55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873049"/>
                  </a:ext>
                </a:extLst>
              </a:tr>
              <a:tr h="348661">
                <a:tc gridSpan="2">
                  <a:txBody>
                    <a:bodyPr/>
                    <a:lstStyle/>
                    <a:p>
                      <a:pPr marL="0" algn="ctr">
                        <a:lnSpc>
                          <a:spcPts val="930"/>
                        </a:lnSpc>
                        <a:spcBef>
                          <a:spcPts val="260"/>
                        </a:spcBef>
                      </a:pPr>
                      <a:r>
                        <a:rPr lang="en-GB" sz="600" b="1" spc="9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Instinct 2</a:t>
                      </a:r>
                    </a:p>
                    <a:p>
                      <a:pPr marL="0" algn="ctr">
                        <a:lnSpc>
                          <a:spcPts val="715"/>
                        </a:lnSpc>
                        <a:spcBef>
                          <a:spcPts val="0"/>
                        </a:spcBef>
                      </a:pPr>
                      <a:r>
                        <a:rPr lang="en-GB" sz="500" spc="4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Graphite</a:t>
                      </a:r>
                    </a:p>
                  </a:txBody>
                  <a:tcPr marL="0" marR="0" marT="29135" marB="0" anchor="ctr">
                    <a:lnL>
                      <a:noFill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5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010-02626-00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753759278786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5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695.00 лв.</a:t>
                      </a:r>
                      <a:endParaRPr sz="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5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556.00 лв.</a:t>
                      </a:r>
                      <a:endParaRPr lang="en-GB" sz="55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220861"/>
                  </a:ext>
                </a:extLst>
              </a:tr>
              <a:tr h="348661">
                <a:tc gridSpan="2">
                  <a:txBody>
                    <a:bodyPr/>
                    <a:lstStyle/>
                    <a:p>
                      <a:pPr marL="0" algn="ctr">
                        <a:lnSpc>
                          <a:spcPts val="930"/>
                        </a:lnSpc>
                        <a:spcBef>
                          <a:spcPts val="260"/>
                        </a:spcBef>
                      </a:pPr>
                      <a:r>
                        <a:rPr lang="en-GB" sz="600" b="1" spc="9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Instinct 2</a:t>
                      </a:r>
                    </a:p>
                    <a:p>
                      <a:pPr marL="0" algn="ctr">
                        <a:lnSpc>
                          <a:spcPts val="715"/>
                        </a:lnSpc>
                      </a:pPr>
                      <a:r>
                        <a:rPr lang="en-GB" sz="500" spc="4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Electric Lime</a:t>
                      </a:r>
                      <a:endParaRPr sz="500" spc="4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9135" marB="0" anchor="ctr">
                    <a:lnL>
                      <a:noFill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5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010-02626-01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753759278793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5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695.00 лв.</a:t>
                      </a:r>
                      <a:endParaRPr sz="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5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556.00 лв.</a:t>
                      </a:r>
                      <a:endParaRPr lang="en-GB" sz="55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675959"/>
                  </a:ext>
                </a:extLst>
              </a:tr>
              <a:tr h="367145">
                <a:tc gridSpan="2">
                  <a:txBody>
                    <a:bodyPr/>
                    <a:lstStyle/>
                    <a:p>
                      <a:pPr algn="ctr">
                        <a:lnSpc>
                          <a:spcPts val="821"/>
                        </a:lnSpc>
                        <a:spcBef>
                          <a:spcPts val="88"/>
                        </a:spcBef>
                      </a:pPr>
                      <a:r>
                        <a:rPr lang="en-GB" sz="600" b="1" spc="9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Instinct</a:t>
                      </a:r>
                      <a:r>
                        <a:rPr lang="en-GB" sz="600" b="1" spc="-22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6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2S</a:t>
                      </a:r>
                      <a:r>
                        <a:rPr lang="en-GB" sz="600" b="1" spc="-18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600" b="1" spc="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Solar</a:t>
                      </a:r>
                      <a:endParaRPr lang="en-GB" sz="6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715"/>
                        </a:lnSpc>
                      </a:pPr>
                      <a:r>
                        <a:rPr lang="en-GB" sz="500" spc="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Graphite</a:t>
                      </a:r>
                      <a:endParaRPr lang="en-GB" sz="500" dirty="0">
                        <a:latin typeface="Arial"/>
                        <a:cs typeface="Arial"/>
                      </a:endParaRPr>
                    </a:p>
                  </a:txBody>
                  <a:tcPr marL="0" marR="0" marT="29135" marB="0" anchor="ctr">
                    <a:lnL>
                      <a:noFill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010-02564-00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753759278700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5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889.00 лв.</a:t>
                      </a:r>
                      <a:endParaRPr sz="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5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711.00 лв.</a:t>
                      </a:r>
                      <a:endParaRPr kumimoji="0" lang="en-GB" sz="5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1047531"/>
                  </a:ext>
                </a:extLst>
              </a:tr>
              <a:tr h="355278">
                <a:tc gridSpan="2">
                  <a:txBody>
                    <a:bodyPr/>
                    <a:lstStyle/>
                    <a:p>
                      <a:pPr algn="ctr">
                        <a:lnSpc>
                          <a:spcPts val="821"/>
                        </a:lnSpc>
                        <a:spcBef>
                          <a:spcPts val="88"/>
                        </a:spcBef>
                      </a:pPr>
                      <a:r>
                        <a:rPr lang="en-GB" sz="600" b="1" spc="9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Instinct</a:t>
                      </a:r>
                      <a:r>
                        <a:rPr lang="en-GB" sz="600" b="1" spc="-22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6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2S</a:t>
                      </a:r>
                      <a:r>
                        <a:rPr lang="en-GB" sz="600" b="1" spc="-18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600" b="1" spc="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Solar</a:t>
                      </a:r>
                      <a:endParaRPr lang="en-GB" sz="6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715"/>
                        </a:lnSpc>
                      </a:pPr>
                      <a:r>
                        <a:rPr lang="en-GB" sz="500" spc="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Mist</a:t>
                      </a:r>
                      <a:r>
                        <a:rPr lang="en-GB" sz="5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500" spc="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Gray</a:t>
                      </a:r>
                      <a:endParaRPr lang="en-GB" sz="500" dirty="0">
                        <a:latin typeface="Arial"/>
                        <a:cs typeface="Arial"/>
                      </a:endParaRPr>
                    </a:p>
                  </a:txBody>
                  <a:tcPr marL="0" marR="0" marT="29135" marB="0" anchor="ctr">
                    <a:lnL>
                      <a:noFill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5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010-02564-01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753759278717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5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889.00 лв.</a:t>
                      </a:r>
                      <a:endParaRPr sz="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5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711.00 лв.</a:t>
                      </a:r>
                      <a:endParaRPr kumimoji="0" lang="en-GB" sz="5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983871"/>
                  </a:ext>
                </a:extLst>
              </a:tr>
              <a:tr h="323463">
                <a:tc gridSpan="2">
                  <a:txBody>
                    <a:bodyPr/>
                    <a:lstStyle/>
                    <a:p>
                      <a:pPr algn="ctr">
                        <a:lnSpc>
                          <a:spcPts val="821"/>
                        </a:lnSpc>
                        <a:spcBef>
                          <a:spcPts val="88"/>
                        </a:spcBef>
                      </a:pPr>
                      <a:r>
                        <a:rPr lang="pt-BR" sz="600" b="1" spc="9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Instinct</a:t>
                      </a:r>
                      <a:r>
                        <a:rPr lang="pt-BR" sz="600" b="1" spc="-22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6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2S</a:t>
                      </a:r>
                      <a:r>
                        <a:rPr lang="pt-BR" sz="600" b="1" spc="-18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600" b="1" spc="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Solar</a:t>
                      </a:r>
                      <a:endParaRPr lang="pt-BR" sz="6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715"/>
                        </a:lnSpc>
                      </a:pPr>
                      <a:r>
                        <a:rPr lang="pt-BR" sz="500" spc="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Neo</a:t>
                      </a:r>
                      <a:r>
                        <a:rPr lang="pt-BR" sz="500" spc="-3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500" spc="-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Tropic</a:t>
                      </a:r>
                      <a:endParaRPr lang="pt-BR" sz="5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55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010-02564-02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550" b="0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753759278724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5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889.00 лв.</a:t>
                      </a:r>
                      <a:endParaRPr sz="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5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711.00 лв.</a:t>
                      </a:r>
                      <a:endParaRPr kumimoji="0" lang="en-GB" sz="5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758804"/>
                  </a:ext>
                </a:extLst>
              </a:tr>
              <a:tr h="360993">
                <a:tc gridSpan="2">
                  <a:txBody>
                    <a:bodyPr/>
                    <a:lstStyle/>
                    <a:p>
                      <a:pPr algn="ctr">
                        <a:lnSpc>
                          <a:spcPts val="821"/>
                        </a:lnSpc>
                        <a:spcBef>
                          <a:spcPts val="88"/>
                        </a:spcBef>
                      </a:pPr>
                      <a:r>
                        <a:rPr lang="en-GB" sz="600" b="1" spc="9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Instinct</a:t>
                      </a:r>
                      <a:r>
                        <a:rPr lang="en-GB" sz="600" b="1" spc="-22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6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en-GB" sz="600" b="1" spc="-26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600" b="1" spc="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Solar</a:t>
                      </a:r>
                      <a:endParaRPr lang="en-GB" sz="6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715"/>
                        </a:lnSpc>
                      </a:pPr>
                      <a:r>
                        <a:rPr lang="en-GB" sz="500" spc="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Graphite</a:t>
                      </a:r>
                      <a:endParaRPr lang="en-GB" sz="5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55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010-02627-00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550" b="0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753759278861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5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889.00 лв.</a:t>
                      </a:r>
                      <a:endParaRPr sz="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5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711.00 лв.</a:t>
                      </a:r>
                      <a:endParaRPr kumimoji="0" lang="en-GB" sz="5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279211"/>
                  </a:ext>
                </a:extLst>
              </a:tr>
              <a:tr h="360993">
                <a:tc gridSpan="2">
                  <a:txBody>
                    <a:bodyPr/>
                    <a:lstStyle/>
                    <a:p>
                      <a:pPr algn="ctr">
                        <a:lnSpc>
                          <a:spcPts val="821"/>
                        </a:lnSpc>
                        <a:spcBef>
                          <a:spcPts val="88"/>
                        </a:spcBef>
                      </a:pPr>
                      <a:r>
                        <a:rPr lang="en-GB" sz="600" b="1" spc="9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Instinct</a:t>
                      </a:r>
                      <a:r>
                        <a:rPr lang="en-GB" sz="600" b="1" spc="-22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6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en-GB" sz="600" b="1" spc="-26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600" b="1" spc="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Solar</a:t>
                      </a:r>
                      <a:endParaRPr lang="en-GB" sz="6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715"/>
                        </a:lnSpc>
                      </a:pPr>
                      <a:r>
                        <a:rPr lang="en-GB" sz="500" spc="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Mist</a:t>
                      </a:r>
                      <a:r>
                        <a:rPr lang="en-GB" sz="5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500" spc="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Gray</a:t>
                      </a:r>
                      <a:endParaRPr lang="en-GB" sz="600" b="1" spc="9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55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010-02627-01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550" b="0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753759278878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5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889.00 лв.</a:t>
                      </a:r>
                      <a:endParaRPr sz="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5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711.00 лв.</a:t>
                      </a:r>
                      <a:endParaRPr kumimoji="0" lang="en-GB" sz="5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796094"/>
                  </a:ext>
                </a:extLst>
              </a:tr>
              <a:tr h="360993">
                <a:tc gridSpan="2">
                  <a:txBody>
                    <a:bodyPr/>
                    <a:lstStyle/>
                    <a:p>
                      <a:pPr algn="ctr">
                        <a:lnSpc>
                          <a:spcPts val="821"/>
                        </a:lnSpc>
                        <a:spcBef>
                          <a:spcPts val="88"/>
                        </a:spcBef>
                      </a:pPr>
                      <a:r>
                        <a:rPr lang="en-GB" sz="600" b="1" spc="9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Instinct</a:t>
                      </a:r>
                      <a:r>
                        <a:rPr lang="en-GB" sz="600" b="1" spc="-22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6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en-GB" sz="600" b="1" spc="-26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600" b="1" spc="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Solar</a:t>
                      </a:r>
                      <a:endParaRPr lang="en-GB" sz="6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715"/>
                        </a:lnSpc>
                      </a:pPr>
                      <a:r>
                        <a:rPr lang="en-GB" sz="500" spc="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Tidal</a:t>
                      </a:r>
                      <a:r>
                        <a:rPr lang="en-GB" sz="5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500" spc="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Blue</a:t>
                      </a:r>
                      <a:endParaRPr lang="en-GB" sz="5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55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010-02627-06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550" b="0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753759288907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5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889.00 лв.</a:t>
                      </a:r>
                      <a:endParaRPr sz="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5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711.00 лв.</a:t>
                      </a:r>
                      <a:endParaRPr kumimoji="0" lang="en-GB" sz="5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552508"/>
                  </a:ext>
                </a:extLst>
              </a:tr>
              <a:tr h="360993">
                <a:tc rowSpan="2">
                  <a:txBody>
                    <a:bodyPr/>
                    <a:lstStyle/>
                    <a:p>
                      <a:pPr algn="ctr">
                        <a:lnSpc>
                          <a:spcPts val="715"/>
                        </a:lnSpc>
                      </a:pPr>
                      <a:r>
                        <a:rPr lang="en-GB" sz="5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CAMO EDITIONS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21"/>
                        </a:lnSpc>
                        <a:spcBef>
                          <a:spcPts val="88"/>
                        </a:spcBef>
                      </a:pPr>
                      <a:r>
                        <a:rPr lang="en-GB" sz="600" b="1" spc="9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Instinct</a:t>
                      </a:r>
                      <a:r>
                        <a:rPr lang="en-GB" sz="6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6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2S</a:t>
                      </a:r>
                      <a:endParaRPr lang="en-GB" sz="6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715"/>
                        </a:lnSpc>
                      </a:pPr>
                      <a:r>
                        <a:rPr lang="en-GB" sz="500" spc="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Camo</a:t>
                      </a:r>
                      <a:r>
                        <a:rPr lang="en-GB" sz="500" spc="-18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500" spc="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Edition</a:t>
                      </a:r>
                      <a:r>
                        <a:rPr lang="en-GB" sz="500" spc="-18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lang="en-GB" sz="500" spc="-18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500" spc="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Mist</a:t>
                      </a:r>
                      <a:r>
                        <a:rPr lang="en-GB" sz="500" spc="-13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500" spc="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Camo</a:t>
                      </a:r>
                      <a:endParaRPr lang="en-GB" sz="5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55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010-02563-03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550" b="0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753759278656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5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795.00 лв.</a:t>
                      </a:r>
                      <a:endParaRPr sz="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5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636.00 лв.</a:t>
                      </a:r>
                      <a:endParaRPr kumimoji="0" lang="en-GB" sz="5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13186"/>
                  </a:ext>
                </a:extLst>
              </a:tr>
              <a:tr h="360993">
                <a:tc vMerge="1">
                  <a:txBody>
                    <a:bodyPr/>
                    <a:lstStyle/>
                    <a:p>
                      <a:pPr algn="ctr">
                        <a:lnSpc>
                          <a:spcPts val="715"/>
                        </a:lnSpc>
                      </a:pPr>
                      <a:endParaRPr lang="en-GB" sz="5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21"/>
                        </a:lnSpc>
                        <a:spcBef>
                          <a:spcPts val="88"/>
                        </a:spcBef>
                      </a:pPr>
                      <a:r>
                        <a:rPr lang="en-GB" sz="600" b="1" spc="9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Instinct</a:t>
                      </a:r>
                      <a:r>
                        <a:rPr lang="en-GB" sz="6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6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lang="en-GB" sz="6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715"/>
                        </a:lnSpc>
                      </a:pPr>
                      <a:r>
                        <a:rPr lang="en-GB" sz="500" spc="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Camo</a:t>
                      </a:r>
                      <a:r>
                        <a:rPr lang="en-GB" sz="500" spc="-18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500" spc="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Edition</a:t>
                      </a:r>
                      <a:r>
                        <a:rPr lang="en-GB" sz="500" spc="-13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lang="en-GB" sz="500" spc="-18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500" spc="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Graphite</a:t>
                      </a:r>
                      <a:r>
                        <a:rPr lang="en-GB" sz="500" spc="-13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500" spc="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Camo</a:t>
                      </a:r>
                      <a:endParaRPr lang="en-GB" sz="5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55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010-02626-03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550" b="0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753759278816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5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795.00 лв.</a:t>
                      </a:r>
                      <a:endParaRPr sz="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5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636.00 лв.</a:t>
                      </a:r>
                      <a:endParaRPr kumimoji="0" lang="en-GB" sz="5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932700"/>
                  </a:ext>
                </a:extLst>
              </a:tr>
              <a:tr h="360993">
                <a:tc rowSpan="4">
                  <a:txBody>
                    <a:bodyPr/>
                    <a:lstStyle/>
                    <a:p>
                      <a:pPr algn="ctr">
                        <a:lnSpc>
                          <a:spcPts val="715"/>
                        </a:lnSpc>
                      </a:pPr>
                      <a:r>
                        <a:rPr lang="en-GB" sz="5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SURF EDITIONS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821"/>
                        </a:lnSpc>
                        <a:spcBef>
                          <a:spcPts val="88"/>
                        </a:spcBef>
                      </a:pPr>
                      <a:r>
                        <a:rPr lang="en-GB" sz="600" b="1" spc="9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Instinct 2S</a:t>
                      </a:r>
                    </a:p>
                    <a:p>
                      <a:pPr algn="ctr">
                        <a:lnSpc>
                          <a:spcPts val="715"/>
                        </a:lnSpc>
                      </a:pPr>
                      <a:r>
                        <a:rPr lang="en-GB" sz="500" dirty="0">
                          <a:latin typeface="Arial"/>
                          <a:cs typeface="Arial"/>
                        </a:rPr>
                        <a:t>Surf Edition – Waikiki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55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010-02563-02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550" b="0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753759278649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5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795.00 лв.</a:t>
                      </a:r>
                      <a:endParaRPr sz="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5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636.00 лв.</a:t>
                      </a:r>
                      <a:endParaRPr kumimoji="0" lang="en-GB" sz="5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851771"/>
                  </a:ext>
                </a:extLst>
              </a:tr>
              <a:tr h="360993">
                <a:tc vMerge="1">
                  <a:txBody>
                    <a:bodyPr/>
                    <a:lstStyle/>
                    <a:p>
                      <a:pPr algn="ctr">
                        <a:lnSpc>
                          <a:spcPts val="715"/>
                        </a:lnSpc>
                      </a:pPr>
                      <a:endParaRPr lang="en-GB" sz="5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41464" algn="ctr">
                        <a:lnSpc>
                          <a:spcPts val="821"/>
                        </a:lnSpc>
                        <a:spcBef>
                          <a:spcPts val="88"/>
                        </a:spcBef>
                      </a:pPr>
                      <a:r>
                        <a:rPr lang="en-GB" sz="600" b="1" spc="9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Instinct</a:t>
                      </a:r>
                      <a:r>
                        <a:rPr lang="en-GB" sz="600" b="1" spc="-22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6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2S</a:t>
                      </a:r>
                      <a:r>
                        <a:rPr lang="en-GB" sz="600" b="1" spc="-18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600" b="1" spc="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Solar</a:t>
                      </a:r>
                      <a:endParaRPr lang="en-GB" sz="600" dirty="0">
                        <a:latin typeface="Arial"/>
                        <a:cs typeface="Arial"/>
                      </a:endParaRPr>
                    </a:p>
                    <a:p>
                      <a:pPr marL="11206" algn="ctr">
                        <a:lnSpc>
                          <a:spcPts val="715"/>
                        </a:lnSpc>
                      </a:pPr>
                      <a:r>
                        <a:rPr lang="en-GB" sz="500" spc="9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Surf</a:t>
                      </a:r>
                      <a:r>
                        <a:rPr lang="en-GB" sz="500" spc="-22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500" spc="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Edition</a:t>
                      </a:r>
                      <a:r>
                        <a:rPr lang="en-GB" sz="500" spc="-26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lang="en-GB" sz="500" spc="-22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500" spc="9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Ericeira</a:t>
                      </a:r>
                      <a:endParaRPr lang="en-GB" sz="5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55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010-02564-03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550" b="0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753759278731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5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989.00 лв.</a:t>
                      </a:r>
                      <a:endParaRPr sz="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5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791.00 лв.</a:t>
                      </a:r>
                      <a:endParaRPr kumimoji="0" lang="en-GB" sz="5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254958"/>
                  </a:ext>
                </a:extLst>
              </a:tr>
              <a:tr h="360993">
                <a:tc vMerge="1">
                  <a:txBody>
                    <a:bodyPr/>
                    <a:lstStyle/>
                    <a:p>
                      <a:pPr algn="ctr">
                        <a:lnSpc>
                          <a:spcPts val="715"/>
                        </a:lnSpc>
                      </a:pPr>
                      <a:endParaRPr lang="en-GB" sz="5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21"/>
                        </a:lnSpc>
                        <a:spcBef>
                          <a:spcPts val="88"/>
                        </a:spcBef>
                      </a:pPr>
                      <a:r>
                        <a:rPr lang="en-GB" sz="600" b="1" spc="9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Instinct</a:t>
                      </a:r>
                      <a:r>
                        <a:rPr lang="en-GB" sz="6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6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lang="en-GB" sz="6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715"/>
                        </a:lnSpc>
                      </a:pPr>
                      <a:r>
                        <a:rPr lang="en-GB" sz="500" spc="9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Surf</a:t>
                      </a:r>
                      <a:r>
                        <a:rPr lang="en-GB" sz="500" spc="-13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500" spc="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Edition</a:t>
                      </a:r>
                      <a:r>
                        <a:rPr lang="en-GB" sz="500" spc="-18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lang="en-GB" sz="500" spc="-18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500" spc="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Mavericks</a:t>
                      </a:r>
                      <a:endParaRPr lang="en-GB" sz="5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55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010-02626-02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550" b="0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753759278809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5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795.00 лв.</a:t>
                      </a:r>
                      <a:endParaRPr sz="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5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636.00 лв.</a:t>
                      </a:r>
                      <a:endParaRPr kumimoji="0" lang="en-GB" sz="5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33662"/>
                  </a:ext>
                </a:extLst>
              </a:tr>
              <a:tr h="360993">
                <a:tc vMerge="1">
                  <a:txBody>
                    <a:bodyPr/>
                    <a:lstStyle/>
                    <a:p>
                      <a:pPr algn="ctr">
                        <a:lnSpc>
                          <a:spcPts val="715"/>
                        </a:lnSpc>
                      </a:pPr>
                      <a:endParaRPr lang="en-GB" sz="5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21"/>
                        </a:lnSpc>
                        <a:spcBef>
                          <a:spcPts val="88"/>
                        </a:spcBef>
                      </a:pPr>
                      <a:r>
                        <a:rPr lang="en-GB" sz="600" b="1" spc="9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Instinct</a:t>
                      </a:r>
                      <a:r>
                        <a:rPr lang="en-GB" sz="600" b="1" spc="-22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6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en-GB" sz="600" b="1" spc="-22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600" b="1" spc="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Solar</a:t>
                      </a:r>
                      <a:endParaRPr lang="en-GB" sz="6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715"/>
                        </a:lnSpc>
                      </a:pPr>
                      <a:r>
                        <a:rPr lang="en-GB" sz="500" spc="9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Surf</a:t>
                      </a:r>
                      <a:r>
                        <a:rPr lang="en-GB" sz="500" spc="-13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500" spc="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Edition</a:t>
                      </a:r>
                      <a:r>
                        <a:rPr lang="en-GB" sz="500" spc="-13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lang="en-GB" sz="500" spc="-13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500" spc="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Bells</a:t>
                      </a:r>
                      <a:r>
                        <a:rPr lang="en-GB" sz="500" spc="-13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500" spc="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Beach</a:t>
                      </a:r>
                      <a:endParaRPr lang="en-GB" sz="5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55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010-02627-05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550" b="0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753759278915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5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989.00 лв.</a:t>
                      </a:r>
                      <a:endParaRPr sz="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5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791.00 лв.</a:t>
                      </a:r>
                      <a:endParaRPr kumimoji="0" lang="en-GB" sz="5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860689"/>
                  </a:ext>
                </a:extLst>
              </a:tr>
              <a:tr h="360993">
                <a:tc rowSpan="2">
                  <a:txBody>
                    <a:bodyPr/>
                    <a:lstStyle/>
                    <a:p>
                      <a:pPr algn="ctr">
                        <a:lnSpc>
                          <a:spcPts val="715"/>
                        </a:lnSpc>
                      </a:pPr>
                      <a:r>
                        <a:rPr lang="en-GB" sz="5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TACTICAL EDITIONS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21"/>
                        </a:lnSpc>
                        <a:spcBef>
                          <a:spcPts val="88"/>
                        </a:spcBef>
                      </a:pPr>
                      <a:r>
                        <a:rPr lang="en-GB" sz="600" b="1" spc="9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Instinct</a:t>
                      </a:r>
                      <a:r>
                        <a:rPr lang="en-GB" sz="600" b="1" spc="-22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6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en-GB" sz="600" b="1" spc="-22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600" b="1" spc="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Solar</a:t>
                      </a:r>
                      <a:endParaRPr lang="en-GB" sz="6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715"/>
                        </a:lnSpc>
                      </a:pPr>
                      <a:r>
                        <a:rPr lang="en-GB" sz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Tactical</a:t>
                      </a:r>
                      <a:r>
                        <a:rPr lang="en-GB" sz="500" spc="-18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500" spc="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Edition</a:t>
                      </a:r>
                      <a:r>
                        <a:rPr lang="en-GB" sz="500" spc="-13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lang="en-GB" sz="500" spc="-18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500" spc="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Black</a:t>
                      </a:r>
                      <a:endParaRPr lang="en-GB" sz="5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55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010-02627-03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550" b="0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753759278892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5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989.00 лв.</a:t>
                      </a:r>
                      <a:endParaRPr sz="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5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791.00 лв.</a:t>
                      </a:r>
                      <a:endParaRPr kumimoji="0" lang="en-GB" sz="5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6477725"/>
                  </a:ext>
                </a:extLst>
              </a:tr>
              <a:tr h="360993">
                <a:tc vMerge="1">
                  <a:txBody>
                    <a:bodyPr/>
                    <a:lstStyle/>
                    <a:p>
                      <a:pPr algn="ctr">
                        <a:lnSpc>
                          <a:spcPts val="715"/>
                        </a:lnSpc>
                      </a:pPr>
                      <a:endParaRPr lang="en-GB" sz="5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21"/>
                        </a:lnSpc>
                        <a:spcBef>
                          <a:spcPts val="88"/>
                        </a:spcBef>
                      </a:pPr>
                      <a:r>
                        <a:rPr lang="en-GB" sz="600" b="1" spc="9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Instinct</a:t>
                      </a:r>
                      <a:r>
                        <a:rPr lang="en-GB" sz="600" b="1" spc="-22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6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en-GB" sz="600" b="1" spc="-22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600" b="1" spc="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Solar</a:t>
                      </a:r>
                      <a:endParaRPr lang="en-GB" sz="6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715"/>
                        </a:lnSpc>
                      </a:pPr>
                      <a:r>
                        <a:rPr lang="en-GB" sz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Tactical</a:t>
                      </a:r>
                      <a:r>
                        <a:rPr lang="en-GB" sz="500" spc="-13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500" spc="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Edition</a:t>
                      </a:r>
                      <a:r>
                        <a:rPr lang="en-GB" sz="500" spc="-13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lang="en-GB" sz="500" spc="-9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Coyote</a:t>
                      </a:r>
                      <a:r>
                        <a:rPr lang="en-GB" sz="500" spc="-13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Tan</a:t>
                      </a:r>
                      <a:endParaRPr lang="en-GB" sz="5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55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010-02627-04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550" b="0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753759278908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5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989.00 лв.</a:t>
                      </a:r>
                      <a:endParaRPr sz="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5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791.00 лв.</a:t>
                      </a:r>
                      <a:endParaRPr kumimoji="0" lang="en-GB" sz="5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590179"/>
                  </a:ext>
                </a:extLst>
              </a:tr>
            </a:tbl>
          </a:graphicData>
        </a:graphic>
      </p:graphicFrame>
      <p:pic>
        <p:nvPicPr>
          <p:cNvPr id="250" name="object 25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89943" y="3201691"/>
            <a:ext cx="1254602" cy="1254609"/>
          </a:xfrm>
          <a:prstGeom prst="rect">
            <a:avLst/>
          </a:prstGeom>
        </p:spPr>
      </p:pic>
      <p:pic>
        <p:nvPicPr>
          <p:cNvPr id="251" name="object 25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2741" y="3201690"/>
            <a:ext cx="1254609" cy="1254610"/>
          </a:xfrm>
          <a:prstGeom prst="rect">
            <a:avLst/>
          </a:prstGeom>
        </p:spPr>
      </p:pic>
      <p:pic>
        <p:nvPicPr>
          <p:cNvPr id="252" name="object 25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219063" y="4086177"/>
            <a:ext cx="1254609" cy="1254610"/>
          </a:xfrm>
          <a:prstGeom prst="rect">
            <a:avLst/>
          </a:prstGeom>
        </p:spPr>
      </p:pic>
      <p:pic>
        <p:nvPicPr>
          <p:cNvPr id="253" name="object 25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3417" y="4086177"/>
            <a:ext cx="1254609" cy="1254610"/>
          </a:xfrm>
          <a:prstGeom prst="rect">
            <a:avLst/>
          </a:prstGeom>
        </p:spPr>
      </p:pic>
      <p:pic>
        <p:nvPicPr>
          <p:cNvPr id="254" name="object 25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0691" y="4086177"/>
            <a:ext cx="1254609" cy="1254610"/>
          </a:xfrm>
          <a:prstGeom prst="rect">
            <a:avLst/>
          </a:prstGeom>
        </p:spPr>
      </p:pic>
      <p:pic>
        <p:nvPicPr>
          <p:cNvPr id="255" name="object 25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-109310" y="6008375"/>
            <a:ext cx="1254609" cy="1254610"/>
          </a:xfrm>
          <a:prstGeom prst="rect">
            <a:avLst/>
          </a:prstGeom>
        </p:spPr>
      </p:pic>
      <p:pic>
        <p:nvPicPr>
          <p:cNvPr id="256" name="object 2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329" y="6008375"/>
            <a:ext cx="1254609" cy="1254610"/>
          </a:xfrm>
          <a:prstGeom prst="rect">
            <a:avLst/>
          </a:prstGeom>
        </p:spPr>
      </p:pic>
      <p:pic>
        <p:nvPicPr>
          <p:cNvPr id="257" name="object 2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-269927" y="5169196"/>
            <a:ext cx="1254609" cy="1254610"/>
          </a:xfrm>
          <a:prstGeom prst="rect">
            <a:avLst/>
          </a:prstGeom>
        </p:spPr>
      </p:pic>
      <p:pic>
        <p:nvPicPr>
          <p:cNvPr id="258" name="object 25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5726" y="5158671"/>
            <a:ext cx="1309394" cy="1274061"/>
          </a:xfrm>
          <a:prstGeom prst="rect">
            <a:avLst/>
          </a:prstGeom>
        </p:spPr>
      </p:pic>
      <p:pic>
        <p:nvPicPr>
          <p:cNvPr id="259" name="object 25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9448" y="5178123"/>
            <a:ext cx="1254609" cy="1254610"/>
          </a:xfrm>
          <a:prstGeom prst="rect">
            <a:avLst/>
          </a:prstGeom>
        </p:spPr>
      </p:pic>
      <p:pic>
        <p:nvPicPr>
          <p:cNvPr id="260" name="object 26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-118909" y="8326703"/>
            <a:ext cx="1254602" cy="1254610"/>
          </a:xfrm>
          <a:prstGeom prst="rect">
            <a:avLst/>
          </a:prstGeom>
        </p:spPr>
      </p:pic>
      <p:pic>
        <p:nvPicPr>
          <p:cNvPr id="261" name="object 26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47551" y="8317776"/>
            <a:ext cx="1254609" cy="1254610"/>
          </a:xfrm>
          <a:prstGeom prst="rect">
            <a:avLst/>
          </a:prstGeom>
        </p:spPr>
      </p:pic>
      <p:pic>
        <p:nvPicPr>
          <p:cNvPr id="262" name="object 26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2389" y="6722558"/>
            <a:ext cx="1080684" cy="1254610"/>
          </a:xfrm>
          <a:prstGeom prst="rect">
            <a:avLst/>
          </a:prstGeom>
        </p:spPr>
      </p:pic>
      <p:pic>
        <p:nvPicPr>
          <p:cNvPr id="263" name="object 26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81207" y="6713631"/>
            <a:ext cx="1254609" cy="1254610"/>
          </a:xfrm>
          <a:prstGeom prst="rect">
            <a:avLst/>
          </a:prstGeom>
        </p:spPr>
      </p:pic>
      <p:pic>
        <p:nvPicPr>
          <p:cNvPr id="264" name="object 26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-111477" y="7520167"/>
            <a:ext cx="1254609" cy="1254610"/>
          </a:xfrm>
          <a:prstGeom prst="rect">
            <a:avLst/>
          </a:prstGeom>
        </p:spPr>
      </p:pic>
      <p:pic>
        <p:nvPicPr>
          <p:cNvPr id="265" name="object 26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81208" y="7520167"/>
            <a:ext cx="1254609" cy="125461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-6262" y="9381004"/>
            <a:ext cx="6858000" cy="524996"/>
          </a:xfrm>
          <a:custGeom>
            <a:avLst/>
            <a:gdLst/>
            <a:ahLst/>
            <a:cxnLst/>
            <a:rect l="l" t="t" r="r" b="b"/>
            <a:pathLst>
              <a:path w="7772400" h="594995">
                <a:moveTo>
                  <a:pt x="7772400" y="0"/>
                </a:moveTo>
                <a:lnTo>
                  <a:pt x="0" y="0"/>
                </a:lnTo>
                <a:lnTo>
                  <a:pt x="0" y="594499"/>
                </a:lnTo>
                <a:lnTo>
                  <a:pt x="7772400" y="594499"/>
                </a:lnTo>
                <a:lnTo>
                  <a:pt x="77724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93" dirty="0"/>
          </a:p>
        </p:txBody>
      </p:sp>
      <p:grpSp>
        <p:nvGrpSpPr>
          <p:cNvPr id="8" name="object 8"/>
          <p:cNvGrpSpPr/>
          <p:nvPr/>
        </p:nvGrpSpPr>
        <p:grpSpPr>
          <a:xfrm>
            <a:off x="5867400" y="9592392"/>
            <a:ext cx="872938" cy="125506"/>
            <a:chOff x="6601968" y="9687971"/>
            <a:chExt cx="989330" cy="142240"/>
          </a:xfrm>
        </p:grpSpPr>
        <p:sp>
          <p:nvSpPr>
            <p:cNvPr id="9" name="object 9"/>
            <p:cNvSpPr/>
            <p:nvPr/>
          </p:nvSpPr>
          <p:spPr>
            <a:xfrm>
              <a:off x="6771927" y="9690633"/>
              <a:ext cx="770255" cy="136525"/>
            </a:xfrm>
            <a:custGeom>
              <a:avLst/>
              <a:gdLst/>
              <a:ahLst/>
              <a:cxnLst/>
              <a:rect l="l" t="t" r="r" b="b"/>
              <a:pathLst>
                <a:path w="770254" h="136525">
                  <a:moveTo>
                    <a:pt x="82207" y="0"/>
                  </a:moveTo>
                  <a:lnTo>
                    <a:pt x="67271" y="0"/>
                  </a:lnTo>
                  <a:lnTo>
                    <a:pt x="62941" y="2730"/>
                  </a:lnTo>
                  <a:lnTo>
                    <a:pt x="1651" y="130771"/>
                  </a:lnTo>
                  <a:lnTo>
                    <a:pt x="0" y="134073"/>
                  </a:lnTo>
                  <a:lnTo>
                    <a:pt x="1803" y="136423"/>
                  </a:lnTo>
                  <a:lnTo>
                    <a:pt x="24739" y="136423"/>
                  </a:lnTo>
                  <a:lnTo>
                    <a:pt x="27241" y="133959"/>
                  </a:lnTo>
                  <a:lnTo>
                    <a:pt x="30187" y="127888"/>
                  </a:lnTo>
                  <a:lnTo>
                    <a:pt x="33477" y="121284"/>
                  </a:lnTo>
                  <a:lnTo>
                    <a:pt x="34963" y="118122"/>
                  </a:lnTo>
                  <a:lnTo>
                    <a:pt x="37579" y="117005"/>
                  </a:lnTo>
                  <a:lnTo>
                    <a:pt x="144819" y="117005"/>
                  </a:lnTo>
                  <a:lnTo>
                    <a:pt x="135016" y="97777"/>
                  </a:lnTo>
                  <a:lnTo>
                    <a:pt x="46812" y="97751"/>
                  </a:lnTo>
                  <a:lnTo>
                    <a:pt x="45072" y="94995"/>
                  </a:lnTo>
                  <a:lnTo>
                    <a:pt x="71716" y="37896"/>
                  </a:lnTo>
                  <a:lnTo>
                    <a:pt x="104485" y="37896"/>
                  </a:lnTo>
                  <a:lnTo>
                    <a:pt x="88226" y="6007"/>
                  </a:lnTo>
                  <a:lnTo>
                    <a:pt x="86575" y="2692"/>
                  </a:lnTo>
                  <a:lnTo>
                    <a:pt x="82207" y="0"/>
                  </a:lnTo>
                  <a:close/>
                </a:path>
                <a:path w="770254" h="136525">
                  <a:moveTo>
                    <a:pt x="144819" y="117005"/>
                  </a:moveTo>
                  <a:lnTo>
                    <a:pt x="37579" y="117005"/>
                  </a:lnTo>
                  <a:lnTo>
                    <a:pt x="109207" y="117055"/>
                  </a:lnTo>
                  <a:lnTo>
                    <a:pt x="111582" y="117754"/>
                  </a:lnTo>
                  <a:lnTo>
                    <a:pt x="113398" y="121361"/>
                  </a:lnTo>
                  <a:lnTo>
                    <a:pt x="116674" y="127292"/>
                  </a:lnTo>
                  <a:lnTo>
                    <a:pt x="119913" y="133769"/>
                  </a:lnTo>
                  <a:lnTo>
                    <a:pt x="122656" y="136423"/>
                  </a:lnTo>
                  <a:lnTo>
                    <a:pt x="151676" y="136423"/>
                  </a:lnTo>
                  <a:lnTo>
                    <a:pt x="153289" y="133616"/>
                  </a:lnTo>
                  <a:lnTo>
                    <a:pt x="144819" y="117005"/>
                  </a:lnTo>
                  <a:close/>
                </a:path>
                <a:path w="770254" h="136525">
                  <a:moveTo>
                    <a:pt x="104485" y="37896"/>
                  </a:moveTo>
                  <a:lnTo>
                    <a:pt x="71716" y="37896"/>
                  </a:lnTo>
                  <a:lnTo>
                    <a:pt x="74244" y="37922"/>
                  </a:lnTo>
                  <a:lnTo>
                    <a:pt x="100203" y="95021"/>
                  </a:lnTo>
                  <a:lnTo>
                    <a:pt x="98425" y="97777"/>
                  </a:lnTo>
                  <a:lnTo>
                    <a:pt x="135016" y="97777"/>
                  </a:lnTo>
                  <a:lnTo>
                    <a:pt x="104485" y="37896"/>
                  </a:lnTo>
                  <a:close/>
                </a:path>
                <a:path w="770254" h="136525">
                  <a:moveTo>
                    <a:pt x="576846" y="0"/>
                  </a:moveTo>
                  <a:lnTo>
                    <a:pt x="552488" y="0"/>
                  </a:lnTo>
                  <a:lnTo>
                    <a:pt x="549465" y="2273"/>
                  </a:lnTo>
                  <a:lnTo>
                    <a:pt x="549465" y="134099"/>
                  </a:lnTo>
                  <a:lnTo>
                    <a:pt x="552488" y="136423"/>
                  </a:lnTo>
                  <a:lnTo>
                    <a:pt x="576199" y="136423"/>
                  </a:lnTo>
                  <a:lnTo>
                    <a:pt x="579201" y="134099"/>
                  </a:lnTo>
                  <a:lnTo>
                    <a:pt x="579234" y="3009"/>
                  </a:lnTo>
                  <a:lnTo>
                    <a:pt x="576846" y="0"/>
                  </a:lnTo>
                  <a:close/>
                </a:path>
                <a:path w="770254" h="136525">
                  <a:moveTo>
                    <a:pt x="251561" y="0"/>
                  </a:moveTo>
                  <a:lnTo>
                    <a:pt x="176428" y="0"/>
                  </a:lnTo>
                  <a:lnTo>
                    <a:pt x="173405" y="3009"/>
                  </a:lnTo>
                  <a:lnTo>
                    <a:pt x="173405" y="134073"/>
                  </a:lnTo>
                  <a:lnTo>
                    <a:pt x="176428" y="136423"/>
                  </a:lnTo>
                  <a:lnTo>
                    <a:pt x="199859" y="136423"/>
                  </a:lnTo>
                  <a:lnTo>
                    <a:pt x="202882" y="134073"/>
                  </a:lnTo>
                  <a:lnTo>
                    <a:pt x="202946" y="81191"/>
                  </a:lnTo>
                  <a:lnTo>
                    <a:pt x="274123" y="81051"/>
                  </a:lnTo>
                  <a:lnTo>
                    <a:pt x="275158" y="78092"/>
                  </a:lnTo>
                  <a:lnTo>
                    <a:pt x="292798" y="72809"/>
                  </a:lnTo>
                  <a:lnTo>
                    <a:pt x="299542" y="66763"/>
                  </a:lnTo>
                  <a:lnTo>
                    <a:pt x="303976" y="61714"/>
                  </a:lnTo>
                  <a:lnTo>
                    <a:pt x="304456" y="60794"/>
                  </a:lnTo>
                  <a:lnTo>
                    <a:pt x="205994" y="60794"/>
                  </a:lnTo>
                  <a:lnTo>
                    <a:pt x="202971" y="57759"/>
                  </a:lnTo>
                  <a:lnTo>
                    <a:pt x="202971" y="25311"/>
                  </a:lnTo>
                  <a:lnTo>
                    <a:pt x="205994" y="22288"/>
                  </a:lnTo>
                  <a:lnTo>
                    <a:pt x="306091" y="22288"/>
                  </a:lnTo>
                  <a:lnTo>
                    <a:pt x="303187" y="16586"/>
                  </a:lnTo>
                  <a:lnTo>
                    <a:pt x="257606" y="126"/>
                  </a:lnTo>
                  <a:lnTo>
                    <a:pt x="251561" y="0"/>
                  </a:lnTo>
                  <a:close/>
                </a:path>
                <a:path w="770254" h="136525">
                  <a:moveTo>
                    <a:pt x="274123" y="81051"/>
                  </a:moveTo>
                  <a:lnTo>
                    <a:pt x="237045" y="81051"/>
                  </a:lnTo>
                  <a:lnTo>
                    <a:pt x="241820" y="83515"/>
                  </a:lnTo>
                  <a:lnTo>
                    <a:pt x="275513" y="130962"/>
                  </a:lnTo>
                  <a:lnTo>
                    <a:pt x="278434" y="134899"/>
                  </a:lnTo>
                  <a:lnTo>
                    <a:pt x="281228" y="136423"/>
                  </a:lnTo>
                  <a:lnTo>
                    <a:pt x="309575" y="136423"/>
                  </a:lnTo>
                  <a:lnTo>
                    <a:pt x="310159" y="132943"/>
                  </a:lnTo>
                  <a:lnTo>
                    <a:pt x="273989" y="81432"/>
                  </a:lnTo>
                  <a:lnTo>
                    <a:pt x="274123" y="81051"/>
                  </a:lnTo>
                  <a:close/>
                </a:path>
                <a:path w="770254" h="136525">
                  <a:moveTo>
                    <a:pt x="306091" y="22288"/>
                  </a:moveTo>
                  <a:lnTo>
                    <a:pt x="244792" y="22288"/>
                  </a:lnTo>
                  <a:lnTo>
                    <a:pt x="250850" y="22415"/>
                  </a:lnTo>
                  <a:lnTo>
                    <a:pt x="259219" y="22758"/>
                  </a:lnTo>
                  <a:lnTo>
                    <a:pt x="279958" y="38747"/>
                  </a:lnTo>
                  <a:lnTo>
                    <a:pt x="279958" y="44297"/>
                  </a:lnTo>
                  <a:lnTo>
                    <a:pt x="244792" y="60794"/>
                  </a:lnTo>
                  <a:lnTo>
                    <a:pt x="304456" y="60794"/>
                  </a:lnTo>
                  <a:lnTo>
                    <a:pt x="307143" y="55654"/>
                  </a:lnTo>
                  <a:lnTo>
                    <a:pt x="309043" y="48590"/>
                  </a:lnTo>
                  <a:lnTo>
                    <a:pt x="309676" y="40525"/>
                  </a:lnTo>
                  <a:lnTo>
                    <a:pt x="309676" y="33058"/>
                  </a:lnTo>
                  <a:lnTo>
                    <a:pt x="308381" y="26784"/>
                  </a:lnTo>
                  <a:lnTo>
                    <a:pt x="306091" y="22288"/>
                  </a:lnTo>
                  <a:close/>
                </a:path>
                <a:path w="770254" h="136525">
                  <a:moveTo>
                    <a:pt x="652894" y="0"/>
                  </a:moveTo>
                  <a:lnTo>
                    <a:pt x="628243" y="0"/>
                  </a:lnTo>
                  <a:lnTo>
                    <a:pt x="626240" y="2438"/>
                  </a:lnTo>
                  <a:lnTo>
                    <a:pt x="626198" y="134023"/>
                  </a:lnTo>
                  <a:lnTo>
                    <a:pt x="628599" y="136423"/>
                  </a:lnTo>
                  <a:lnTo>
                    <a:pt x="650913" y="136423"/>
                  </a:lnTo>
                  <a:lnTo>
                    <a:pt x="653503" y="134416"/>
                  </a:lnTo>
                  <a:lnTo>
                    <a:pt x="653580" y="43992"/>
                  </a:lnTo>
                  <a:lnTo>
                    <a:pt x="655675" y="43154"/>
                  </a:lnTo>
                  <a:lnTo>
                    <a:pt x="696179" y="43154"/>
                  </a:lnTo>
                  <a:lnTo>
                    <a:pt x="656653" y="2158"/>
                  </a:lnTo>
                  <a:lnTo>
                    <a:pt x="652894" y="0"/>
                  </a:lnTo>
                  <a:close/>
                </a:path>
                <a:path w="770254" h="136525">
                  <a:moveTo>
                    <a:pt x="696179" y="43154"/>
                  </a:moveTo>
                  <a:lnTo>
                    <a:pt x="655675" y="43154"/>
                  </a:lnTo>
                  <a:lnTo>
                    <a:pt x="740803" y="131660"/>
                  </a:lnTo>
                  <a:lnTo>
                    <a:pt x="743432" y="134289"/>
                  </a:lnTo>
                  <a:lnTo>
                    <a:pt x="746620" y="136423"/>
                  </a:lnTo>
                  <a:lnTo>
                    <a:pt x="767194" y="136423"/>
                  </a:lnTo>
                  <a:lnTo>
                    <a:pt x="770216" y="133400"/>
                  </a:lnTo>
                  <a:lnTo>
                    <a:pt x="770216" y="89636"/>
                  </a:lnTo>
                  <a:lnTo>
                    <a:pt x="740994" y="89636"/>
                  </a:lnTo>
                  <a:lnTo>
                    <a:pt x="696179" y="43154"/>
                  </a:lnTo>
                  <a:close/>
                </a:path>
                <a:path w="770254" h="136525">
                  <a:moveTo>
                    <a:pt x="767194" y="0"/>
                  </a:moveTo>
                  <a:lnTo>
                    <a:pt x="746036" y="0"/>
                  </a:lnTo>
                  <a:lnTo>
                    <a:pt x="743038" y="2438"/>
                  </a:lnTo>
                  <a:lnTo>
                    <a:pt x="743089" y="88798"/>
                  </a:lnTo>
                  <a:lnTo>
                    <a:pt x="740994" y="89636"/>
                  </a:lnTo>
                  <a:lnTo>
                    <a:pt x="770216" y="89636"/>
                  </a:lnTo>
                  <a:lnTo>
                    <a:pt x="770216" y="3009"/>
                  </a:lnTo>
                  <a:lnTo>
                    <a:pt x="767194" y="0"/>
                  </a:lnTo>
                  <a:close/>
                </a:path>
                <a:path w="770254" h="136525">
                  <a:moveTo>
                    <a:pt x="376605" y="0"/>
                  </a:moveTo>
                  <a:lnTo>
                    <a:pt x="347205" y="0"/>
                  </a:lnTo>
                  <a:lnTo>
                    <a:pt x="344170" y="3009"/>
                  </a:lnTo>
                  <a:lnTo>
                    <a:pt x="344170" y="133896"/>
                  </a:lnTo>
                  <a:lnTo>
                    <a:pt x="346595" y="136423"/>
                  </a:lnTo>
                  <a:lnTo>
                    <a:pt x="367652" y="136423"/>
                  </a:lnTo>
                  <a:lnTo>
                    <a:pt x="370332" y="134099"/>
                  </a:lnTo>
                  <a:lnTo>
                    <a:pt x="370448" y="52165"/>
                  </a:lnTo>
                  <a:lnTo>
                    <a:pt x="370522" y="40716"/>
                  </a:lnTo>
                  <a:lnTo>
                    <a:pt x="400530" y="40716"/>
                  </a:lnTo>
                  <a:lnTo>
                    <a:pt x="381533" y="5829"/>
                  </a:lnTo>
                  <a:lnTo>
                    <a:pt x="379971" y="2705"/>
                  </a:lnTo>
                  <a:lnTo>
                    <a:pt x="376605" y="0"/>
                  </a:lnTo>
                  <a:close/>
                </a:path>
                <a:path w="770254" h="136525">
                  <a:moveTo>
                    <a:pt x="503770" y="40970"/>
                  </a:moveTo>
                  <a:lnTo>
                    <a:pt x="475361" y="40970"/>
                  </a:lnTo>
                  <a:lnTo>
                    <a:pt x="475449" y="134099"/>
                  </a:lnTo>
                  <a:lnTo>
                    <a:pt x="478307" y="136423"/>
                  </a:lnTo>
                  <a:lnTo>
                    <a:pt x="500748" y="136423"/>
                  </a:lnTo>
                  <a:lnTo>
                    <a:pt x="503770" y="134581"/>
                  </a:lnTo>
                  <a:lnTo>
                    <a:pt x="503770" y="40970"/>
                  </a:lnTo>
                  <a:close/>
                </a:path>
                <a:path w="770254" h="136525">
                  <a:moveTo>
                    <a:pt x="400530" y="40716"/>
                  </a:moveTo>
                  <a:lnTo>
                    <a:pt x="370522" y="40716"/>
                  </a:lnTo>
                  <a:lnTo>
                    <a:pt x="378129" y="54745"/>
                  </a:lnTo>
                  <a:lnTo>
                    <a:pt x="420585" y="133756"/>
                  </a:lnTo>
                  <a:lnTo>
                    <a:pt x="424865" y="133769"/>
                  </a:lnTo>
                  <a:lnTo>
                    <a:pt x="426643" y="130530"/>
                  </a:lnTo>
                  <a:lnTo>
                    <a:pt x="453872" y="80340"/>
                  </a:lnTo>
                  <a:lnTo>
                    <a:pt x="422109" y="80327"/>
                  </a:lnTo>
                  <a:lnTo>
                    <a:pt x="400530" y="40716"/>
                  </a:lnTo>
                  <a:close/>
                </a:path>
                <a:path w="770254" h="136525">
                  <a:moveTo>
                    <a:pt x="500748" y="0"/>
                  </a:moveTo>
                  <a:lnTo>
                    <a:pt x="471779" y="0"/>
                  </a:lnTo>
                  <a:lnTo>
                    <a:pt x="468693" y="2616"/>
                  </a:lnTo>
                  <a:lnTo>
                    <a:pt x="466752" y="6007"/>
                  </a:lnTo>
                  <a:lnTo>
                    <a:pt x="425056" y="80340"/>
                  </a:lnTo>
                  <a:lnTo>
                    <a:pt x="453879" y="80327"/>
                  </a:lnTo>
                  <a:lnTo>
                    <a:pt x="469157" y="52165"/>
                  </a:lnTo>
                  <a:lnTo>
                    <a:pt x="474514" y="42369"/>
                  </a:lnTo>
                  <a:lnTo>
                    <a:pt x="475361" y="40970"/>
                  </a:lnTo>
                  <a:lnTo>
                    <a:pt x="503770" y="40970"/>
                  </a:lnTo>
                  <a:lnTo>
                    <a:pt x="503770" y="3009"/>
                  </a:lnTo>
                  <a:lnTo>
                    <a:pt x="5007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93" dirty="0"/>
            </a:p>
          </p:txBody>
        </p:sp>
        <p:pic>
          <p:nvPicPr>
            <p:cNvPr id="10" name="object 1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601968" y="9687971"/>
              <a:ext cx="153200" cy="14075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559921" y="9798678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24142" y="0"/>
                  </a:moveTo>
                  <a:lnTo>
                    <a:pt x="6984" y="0"/>
                  </a:lnTo>
                  <a:lnTo>
                    <a:pt x="0" y="6985"/>
                  </a:lnTo>
                  <a:lnTo>
                    <a:pt x="0" y="24142"/>
                  </a:lnTo>
                  <a:lnTo>
                    <a:pt x="6984" y="31127"/>
                  </a:lnTo>
                  <a:lnTo>
                    <a:pt x="24142" y="31127"/>
                  </a:lnTo>
                  <a:lnTo>
                    <a:pt x="26479" y="28790"/>
                  </a:lnTo>
                  <a:lnTo>
                    <a:pt x="8369" y="28790"/>
                  </a:lnTo>
                  <a:lnTo>
                    <a:pt x="2984" y="23012"/>
                  </a:lnTo>
                  <a:lnTo>
                    <a:pt x="2984" y="8102"/>
                  </a:lnTo>
                  <a:lnTo>
                    <a:pt x="8369" y="2324"/>
                  </a:lnTo>
                  <a:lnTo>
                    <a:pt x="26466" y="2324"/>
                  </a:lnTo>
                  <a:lnTo>
                    <a:pt x="24142" y="0"/>
                  </a:lnTo>
                  <a:close/>
                </a:path>
                <a:path w="31750" h="31750">
                  <a:moveTo>
                    <a:pt x="26466" y="2324"/>
                  </a:moveTo>
                  <a:lnTo>
                    <a:pt x="22758" y="2324"/>
                  </a:lnTo>
                  <a:lnTo>
                    <a:pt x="28155" y="8102"/>
                  </a:lnTo>
                  <a:lnTo>
                    <a:pt x="28155" y="23012"/>
                  </a:lnTo>
                  <a:lnTo>
                    <a:pt x="22758" y="28790"/>
                  </a:lnTo>
                  <a:lnTo>
                    <a:pt x="26479" y="28790"/>
                  </a:lnTo>
                  <a:lnTo>
                    <a:pt x="31127" y="24142"/>
                  </a:lnTo>
                  <a:lnTo>
                    <a:pt x="31127" y="6985"/>
                  </a:lnTo>
                  <a:lnTo>
                    <a:pt x="26466" y="2324"/>
                  </a:lnTo>
                  <a:close/>
                </a:path>
                <a:path w="31750" h="31750">
                  <a:moveTo>
                    <a:pt x="20777" y="6426"/>
                  </a:moveTo>
                  <a:lnTo>
                    <a:pt x="9613" y="6426"/>
                  </a:lnTo>
                  <a:lnTo>
                    <a:pt x="9613" y="24650"/>
                  </a:lnTo>
                  <a:lnTo>
                    <a:pt x="12598" y="24650"/>
                  </a:lnTo>
                  <a:lnTo>
                    <a:pt x="12598" y="16598"/>
                  </a:lnTo>
                  <a:lnTo>
                    <a:pt x="20993" y="16598"/>
                  </a:lnTo>
                  <a:lnTo>
                    <a:pt x="22847" y="14478"/>
                  </a:lnTo>
                  <a:lnTo>
                    <a:pt x="22847" y="14262"/>
                  </a:lnTo>
                  <a:lnTo>
                    <a:pt x="12598" y="14262"/>
                  </a:lnTo>
                  <a:lnTo>
                    <a:pt x="12598" y="8750"/>
                  </a:lnTo>
                  <a:lnTo>
                    <a:pt x="22847" y="8750"/>
                  </a:lnTo>
                  <a:lnTo>
                    <a:pt x="22847" y="8102"/>
                  </a:lnTo>
                  <a:lnTo>
                    <a:pt x="20777" y="6426"/>
                  </a:lnTo>
                  <a:close/>
                </a:path>
                <a:path w="31750" h="31750">
                  <a:moveTo>
                    <a:pt x="18148" y="16598"/>
                  </a:moveTo>
                  <a:lnTo>
                    <a:pt x="15087" y="16598"/>
                  </a:lnTo>
                  <a:lnTo>
                    <a:pt x="20180" y="24650"/>
                  </a:lnTo>
                  <a:lnTo>
                    <a:pt x="23329" y="24650"/>
                  </a:lnTo>
                  <a:lnTo>
                    <a:pt x="18148" y="16598"/>
                  </a:lnTo>
                  <a:close/>
                </a:path>
                <a:path w="31750" h="31750">
                  <a:moveTo>
                    <a:pt x="22847" y="8750"/>
                  </a:moveTo>
                  <a:lnTo>
                    <a:pt x="18021" y="8750"/>
                  </a:lnTo>
                  <a:lnTo>
                    <a:pt x="19875" y="9347"/>
                  </a:lnTo>
                  <a:lnTo>
                    <a:pt x="19875" y="13792"/>
                  </a:lnTo>
                  <a:lnTo>
                    <a:pt x="18414" y="14262"/>
                  </a:lnTo>
                  <a:lnTo>
                    <a:pt x="22847" y="14262"/>
                  </a:lnTo>
                  <a:lnTo>
                    <a:pt x="22847" y="8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93" dirty="0"/>
            </a:p>
          </p:txBody>
        </p: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42BC0BCF-4069-46B0-A0CF-41D9DD89A838}"/>
              </a:ext>
            </a:extLst>
          </p:cNvPr>
          <p:cNvGrpSpPr/>
          <p:nvPr/>
        </p:nvGrpSpPr>
        <p:grpSpPr>
          <a:xfrm>
            <a:off x="0" y="-16094"/>
            <a:ext cx="6867861" cy="1128620"/>
            <a:chOff x="-9525" y="363968"/>
            <a:chExt cx="6867861" cy="1128620"/>
          </a:xfrm>
        </p:grpSpPr>
        <p:sp>
          <p:nvSpPr>
            <p:cNvPr id="7" name="object 7"/>
            <p:cNvSpPr/>
            <p:nvPr/>
          </p:nvSpPr>
          <p:spPr>
            <a:xfrm>
              <a:off x="336" y="1292004"/>
              <a:ext cx="6858000" cy="200584"/>
            </a:xfrm>
            <a:custGeom>
              <a:avLst/>
              <a:gdLst/>
              <a:ahLst/>
              <a:cxnLst/>
              <a:rect l="l" t="t" r="r" b="b"/>
              <a:pathLst>
                <a:path w="7772400" h="227330">
                  <a:moveTo>
                    <a:pt x="25263" y="227002"/>
                  </a:moveTo>
                  <a:lnTo>
                    <a:pt x="0" y="200640"/>
                  </a:lnTo>
                </a:path>
                <a:path w="7772400" h="227330">
                  <a:moveTo>
                    <a:pt x="123421" y="227002"/>
                  </a:moveTo>
                  <a:lnTo>
                    <a:pt x="0" y="98213"/>
                  </a:lnTo>
                </a:path>
                <a:path w="7772400" h="227330">
                  <a:moveTo>
                    <a:pt x="221579" y="227002"/>
                  </a:moveTo>
                  <a:lnTo>
                    <a:pt x="30177" y="27276"/>
                  </a:lnTo>
                </a:path>
                <a:path w="7772400" h="227330">
                  <a:moveTo>
                    <a:pt x="319738" y="227002"/>
                  </a:moveTo>
                  <a:lnTo>
                    <a:pt x="128004" y="26931"/>
                  </a:lnTo>
                </a:path>
                <a:path w="7772400" h="227330">
                  <a:moveTo>
                    <a:pt x="417896" y="227002"/>
                  </a:moveTo>
                  <a:lnTo>
                    <a:pt x="225832" y="26586"/>
                  </a:lnTo>
                </a:path>
                <a:path w="7772400" h="227330">
                  <a:moveTo>
                    <a:pt x="516054" y="227002"/>
                  </a:moveTo>
                  <a:lnTo>
                    <a:pt x="323659" y="26241"/>
                  </a:lnTo>
                </a:path>
                <a:path w="7772400" h="227330">
                  <a:moveTo>
                    <a:pt x="614213" y="227002"/>
                  </a:moveTo>
                  <a:lnTo>
                    <a:pt x="421487" y="25895"/>
                  </a:lnTo>
                </a:path>
                <a:path w="7772400" h="227330">
                  <a:moveTo>
                    <a:pt x="712371" y="227002"/>
                  </a:moveTo>
                  <a:lnTo>
                    <a:pt x="519314" y="25550"/>
                  </a:lnTo>
                </a:path>
                <a:path w="7772400" h="227330">
                  <a:moveTo>
                    <a:pt x="810529" y="227002"/>
                  </a:moveTo>
                  <a:lnTo>
                    <a:pt x="617141" y="25205"/>
                  </a:lnTo>
                </a:path>
                <a:path w="7772400" h="227330">
                  <a:moveTo>
                    <a:pt x="908688" y="227002"/>
                  </a:moveTo>
                  <a:lnTo>
                    <a:pt x="714969" y="24859"/>
                  </a:lnTo>
                </a:path>
                <a:path w="7772400" h="227330">
                  <a:moveTo>
                    <a:pt x="1006850" y="227002"/>
                  </a:moveTo>
                  <a:lnTo>
                    <a:pt x="812800" y="24514"/>
                  </a:lnTo>
                </a:path>
                <a:path w="7772400" h="227330">
                  <a:moveTo>
                    <a:pt x="1105017" y="227002"/>
                  </a:moveTo>
                  <a:lnTo>
                    <a:pt x="910636" y="24169"/>
                  </a:lnTo>
                </a:path>
                <a:path w="7772400" h="227330">
                  <a:moveTo>
                    <a:pt x="1203175" y="227002"/>
                  </a:moveTo>
                  <a:lnTo>
                    <a:pt x="1008464" y="23824"/>
                  </a:lnTo>
                </a:path>
                <a:path w="7772400" h="227330">
                  <a:moveTo>
                    <a:pt x="1301333" y="227002"/>
                  </a:moveTo>
                  <a:lnTo>
                    <a:pt x="1106291" y="23478"/>
                  </a:lnTo>
                </a:path>
                <a:path w="7772400" h="227330">
                  <a:moveTo>
                    <a:pt x="1399492" y="227002"/>
                  </a:moveTo>
                  <a:lnTo>
                    <a:pt x="1204119" y="23133"/>
                  </a:lnTo>
                </a:path>
                <a:path w="7772400" h="227330">
                  <a:moveTo>
                    <a:pt x="1497650" y="227002"/>
                  </a:moveTo>
                  <a:lnTo>
                    <a:pt x="1301946" y="22788"/>
                  </a:lnTo>
                </a:path>
                <a:path w="7772400" h="227330">
                  <a:moveTo>
                    <a:pt x="1595808" y="227002"/>
                  </a:moveTo>
                  <a:lnTo>
                    <a:pt x="1399773" y="22443"/>
                  </a:lnTo>
                </a:path>
                <a:path w="7772400" h="227330">
                  <a:moveTo>
                    <a:pt x="1693967" y="227002"/>
                  </a:moveTo>
                  <a:lnTo>
                    <a:pt x="1497601" y="22097"/>
                  </a:lnTo>
                </a:path>
                <a:path w="7772400" h="227330">
                  <a:moveTo>
                    <a:pt x="1792125" y="227002"/>
                  </a:moveTo>
                  <a:lnTo>
                    <a:pt x="1595428" y="21752"/>
                  </a:lnTo>
                </a:path>
                <a:path w="7772400" h="227330">
                  <a:moveTo>
                    <a:pt x="1890287" y="227002"/>
                  </a:moveTo>
                  <a:lnTo>
                    <a:pt x="1693260" y="21407"/>
                  </a:lnTo>
                </a:path>
                <a:path w="7772400" h="227330">
                  <a:moveTo>
                    <a:pt x="1988445" y="227002"/>
                  </a:moveTo>
                  <a:lnTo>
                    <a:pt x="1791087" y="21061"/>
                  </a:lnTo>
                </a:path>
                <a:path w="7772400" h="227330">
                  <a:moveTo>
                    <a:pt x="2086604" y="227002"/>
                  </a:moveTo>
                  <a:lnTo>
                    <a:pt x="1888914" y="20716"/>
                  </a:lnTo>
                </a:path>
                <a:path w="7772400" h="227330">
                  <a:moveTo>
                    <a:pt x="2184771" y="227002"/>
                  </a:moveTo>
                  <a:lnTo>
                    <a:pt x="1986750" y="20371"/>
                  </a:lnTo>
                </a:path>
                <a:path w="7772400" h="227330">
                  <a:moveTo>
                    <a:pt x="2282929" y="227002"/>
                  </a:moveTo>
                  <a:lnTo>
                    <a:pt x="2084578" y="20026"/>
                  </a:lnTo>
                </a:path>
                <a:path w="7772400" h="227330">
                  <a:moveTo>
                    <a:pt x="2381087" y="227002"/>
                  </a:moveTo>
                  <a:lnTo>
                    <a:pt x="2182405" y="19680"/>
                  </a:lnTo>
                </a:path>
                <a:path w="7772400" h="227330">
                  <a:moveTo>
                    <a:pt x="2479246" y="227002"/>
                  </a:moveTo>
                  <a:lnTo>
                    <a:pt x="2280233" y="19335"/>
                  </a:lnTo>
                </a:path>
                <a:path w="7772400" h="227330">
                  <a:moveTo>
                    <a:pt x="2577404" y="227002"/>
                  </a:moveTo>
                  <a:lnTo>
                    <a:pt x="2378060" y="18990"/>
                  </a:lnTo>
                </a:path>
                <a:path w="7772400" h="227330">
                  <a:moveTo>
                    <a:pt x="2675562" y="227002"/>
                  </a:moveTo>
                  <a:lnTo>
                    <a:pt x="2475888" y="18644"/>
                  </a:lnTo>
                </a:path>
                <a:path w="7772400" h="227330">
                  <a:moveTo>
                    <a:pt x="2773721" y="227002"/>
                  </a:moveTo>
                  <a:lnTo>
                    <a:pt x="2573715" y="18299"/>
                  </a:lnTo>
                </a:path>
                <a:path w="7772400" h="227330">
                  <a:moveTo>
                    <a:pt x="2871879" y="227002"/>
                  </a:moveTo>
                  <a:lnTo>
                    <a:pt x="2671542" y="17954"/>
                  </a:lnTo>
                </a:path>
                <a:path w="7772400" h="227330">
                  <a:moveTo>
                    <a:pt x="2970041" y="227002"/>
                  </a:moveTo>
                  <a:lnTo>
                    <a:pt x="2769374" y="17609"/>
                  </a:lnTo>
                </a:path>
                <a:path w="7772400" h="227330">
                  <a:moveTo>
                    <a:pt x="3068199" y="227002"/>
                  </a:moveTo>
                  <a:lnTo>
                    <a:pt x="2867201" y="17263"/>
                  </a:lnTo>
                </a:path>
                <a:path w="7772400" h="227330">
                  <a:moveTo>
                    <a:pt x="3166358" y="227002"/>
                  </a:moveTo>
                  <a:lnTo>
                    <a:pt x="2965029" y="16918"/>
                  </a:lnTo>
                </a:path>
                <a:path w="7772400" h="227330">
                  <a:moveTo>
                    <a:pt x="3264525" y="227002"/>
                  </a:moveTo>
                  <a:lnTo>
                    <a:pt x="3062865" y="16573"/>
                  </a:lnTo>
                </a:path>
                <a:path w="7772400" h="227330">
                  <a:moveTo>
                    <a:pt x="3362683" y="227002"/>
                  </a:moveTo>
                  <a:lnTo>
                    <a:pt x="3160692" y="16228"/>
                  </a:lnTo>
                </a:path>
                <a:path w="7772400" h="227330">
                  <a:moveTo>
                    <a:pt x="3460841" y="227002"/>
                  </a:moveTo>
                  <a:lnTo>
                    <a:pt x="3258520" y="15882"/>
                  </a:lnTo>
                </a:path>
                <a:path w="7772400" h="227330">
                  <a:moveTo>
                    <a:pt x="3559000" y="227002"/>
                  </a:moveTo>
                  <a:lnTo>
                    <a:pt x="3356347" y="15537"/>
                  </a:lnTo>
                </a:path>
                <a:path w="7772400" h="227330">
                  <a:moveTo>
                    <a:pt x="3657158" y="227002"/>
                  </a:moveTo>
                  <a:lnTo>
                    <a:pt x="3454174" y="15192"/>
                  </a:lnTo>
                </a:path>
                <a:path w="7772400" h="227330">
                  <a:moveTo>
                    <a:pt x="3755316" y="227002"/>
                  </a:moveTo>
                  <a:lnTo>
                    <a:pt x="3552002" y="14846"/>
                  </a:lnTo>
                </a:path>
                <a:path w="7772400" h="227330">
                  <a:moveTo>
                    <a:pt x="3853475" y="227002"/>
                  </a:moveTo>
                  <a:lnTo>
                    <a:pt x="3649829" y="14501"/>
                  </a:lnTo>
                </a:path>
                <a:path w="7772400" h="227330">
                  <a:moveTo>
                    <a:pt x="3951633" y="227002"/>
                  </a:moveTo>
                  <a:lnTo>
                    <a:pt x="3747657" y="14156"/>
                  </a:lnTo>
                </a:path>
                <a:path w="7772400" h="227330">
                  <a:moveTo>
                    <a:pt x="4049791" y="227002"/>
                  </a:moveTo>
                  <a:lnTo>
                    <a:pt x="3845484" y="13811"/>
                  </a:lnTo>
                </a:path>
                <a:path w="7772400" h="227330">
                  <a:moveTo>
                    <a:pt x="4147953" y="227002"/>
                  </a:moveTo>
                  <a:lnTo>
                    <a:pt x="3943315" y="13465"/>
                  </a:lnTo>
                </a:path>
                <a:path w="7772400" h="227330">
                  <a:moveTo>
                    <a:pt x="4246108" y="227002"/>
                  </a:moveTo>
                  <a:lnTo>
                    <a:pt x="4041139" y="13120"/>
                  </a:lnTo>
                </a:path>
                <a:path w="7772400" h="227330">
                  <a:moveTo>
                    <a:pt x="4344279" y="227002"/>
                  </a:moveTo>
                  <a:lnTo>
                    <a:pt x="4138979" y="12775"/>
                  </a:lnTo>
                </a:path>
                <a:path w="7772400" h="227330">
                  <a:moveTo>
                    <a:pt x="4442437" y="227002"/>
                  </a:moveTo>
                  <a:lnTo>
                    <a:pt x="4236806" y="12429"/>
                  </a:lnTo>
                </a:path>
                <a:path w="7772400" h="227330">
                  <a:moveTo>
                    <a:pt x="4540595" y="227002"/>
                  </a:moveTo>
                  <a:lnTo>
                    <a:pt x="4334634" y="12084"/>
                  </a:lnTo>
                </a:path>
                <a:path w="7772400" h="227330">
                  <a:moveTo>
                    <a:pt x="4638754" y="227002"/>
                  </a:moveTo>
                  <a:lnTo>
                    <a:pt x="4432461" y="11739"/>
                  </a:lnTo>
                </a:path>
                <a:path w="7772400" h="227330">
                  <a:moveTo>
                    <a:pt x="4736912" y="227002"/>
                  </a:moveTo>
                  <a:lnTo>
                    <a:pt x="4530289" y="11394"/>
                  </a:lnTo>
                </a:path>
                <a:path w="7772400" h="227330">
                  <a:moveTo>
                    <a:pt x="4835070" y="227002"/>
                  </a:moveTo>
                  <a:lnTo>
                    <a:pt x="4628116" y="11048"/>
                  </a:lnTo>
                </a:path>
                <a:path w="7772400" h="227330">
                  <a:moveTo>
                    <a:pt x="4933229" y="227002"/>
                  </a:moveTo>
                  <a:lnTo>
                    <a:pt x="4725943" y="10703"/>
                  </a:lnTo>
                </a:path>
                <a:path w="7772400" h="227330">
                  <a:moveTo>
                    <a:pt x="5031387" y="227002"/>
                  </a:moveTo>
                  <a:lnTo>
                    <a:pt x="4823771" y="10358"/>
                  </a:lnTo>
                </a:path>
                <a:path w="7772400" h="227330">
                  <a:moveTo>
                    <a:pt x="5129545" y="227002"/>
                  </a:moveTo>
                  <a:lnTo>
                    <a:pt x="4921598" y="10013"/>
                  </a:lnTo>
                </a:path>
                <a:path w="7772400" h="227330">
                  <a:moveTo>
                    <a:pt x="5227707" y="227002"/>
                  </a:moveTo>
                  <a:lnTo>
                    <a:pt x="5019430" y="9667"/>
                  </a:lnTo>
                </a:path>
                <a:path w="7772400" h="227330">
                  <a:moveTo>
                    <a:pt x="5325866" y="227002"/>
                  </a:moveTo>
                  <a:lnTo>
                    <a:pt x="5117257" y="9322"/>
                  </a:lnTo>
                </a:path>
                <a:path w="7772400" h="227330">
                  <a:moveTo>
                    <a:pt x="5424033" y="227002"/>
                  </a:moveTo>
                  <a:lnTo>
                    <a:pt x="5215093" y="8977"/>
                  </a:lnTo>
                </a:path>
                <a:path w="7772400" h="227330">
                  <a:moveTo>
                    <a:pt x="5522191" y="227002"/>
                  </a:moveTo>
                  <a:lnTo>
                    <a:pt x="5312921" y="8631"/>
                  </a:lnTo>
                </a:path>
                <a:path w="7772400" h="227330">
                  <a:moveTo>
                    <a:pt x="5620349" y="227002"/>
                  </a:moveTo>
                  <a:lnTo>
                    <a:pt x="5410748" y="8286"/>
                  </a:lnTo>
                </a:path>
                <a:path w="7772400" h="227330">
                  <a:moveTo>
                    <a:pt x="5718508" y="227002"/>
                  </a:moveTo>
                  <a:lnTo>
                    <a:pt x="5508575" y="7941"/>
                  </a:lnTo>
                </a:path>
                <a:path w="7772400" h="227330">
                  <a:moveTo>
                    <a:pt x="5816666" y="227002"/>
                  </a:moveTo>
                  <a:lnTo>
                    <a:pt x="5606403" y="7596"/>
                  </a:lnTo>
                </a:path>
                <a:path w="7772400" h="227330">
                  <a:moveTo>
                    <a:pt x="5914824" y="227002"/>
                  </a:moveTo>
                  <a:lnTo>
                    <a:pt x="5704230" y="7250"/>
                  </a:lnTo>
                </a:path>
                <a:path w="7772400" h="227330">
                  <a:moveTo>
                    <a:pt x="6012983" y="227002"/>
                  </a:moveTo>
                  <a:lnTo>
                    <a:pt x="5802058" y="6905"/>
                  </a:lnTo>
                </a:path>
                <a:path w="7772400" h="227330">
                  <a:moveTo>
                    <a:pt x="6111141" y="227002"/>
                  </a:moveTo>
                  <a:lnTo>
                    <a:pt x="5899885" y="6560"/>
                  </a:lnTo>
                </a:path>
                <a:path w="7772400" h="227330">
                  <a:moveTo>
                    <a:pt x="6209299" y="227002"/>
                  </a:moveTo>
                  <a:lnTo>
                    <a:pt x="5997712" y="6215"/>
                  </a:lnTo>
                </a:path>
                <a:path w="7772400" h="227330">
                  <a:moveTo>
                    <a:pt x="6307461" y="227002"/>
                  </a:moveTo>
                  <a:lnTo>
                    <a:pt x="6095544" y="5869"/>
                  </a:lnTo>
                </a:path>
                <a:path w="7772400" h="227330">
                  <a:moveTo>
                    <a:pt x="6405620" y="227002"/>
                  </a:moveTo>
                  <a:lnTo>
                    <a:pt x="6193371" y="5524"/>
                  </a:lnTo>
                </a:path>
                <a:path w="7772400" h="227330">
                  <a:moveTo>
                    <a:pt x="6503778" y="227002"/>
                  </a:moveTo>
                  <a:lnTo>
                    <a:pt x="6291199" y="5179"/>
                  </a:lnTo>
                </a:path>
                <a:path w="7772400" h="227330">
                  <a:moveTo>
                    <a:pt x="6601945" y="227002"/>
                  </a:moveTo>
                  <a:lnTo>
                    <a:pt x="6389035" y="4833"/>
                  </a:lnTo>
                </a:path>
                <a:path w="7772400" h="227330">
                  <a:moveTo>
                    <a:pt x="6700103" y="227002"/>
                  </a:moveTo>
                  <a:lnTo>
                    <a:pt x="6486862" y="4488"/>
                  </a:lnTo>
                </a:path>
                <a:path w="7772400" h="227330">
                  <a:moveTo>
                    <a:pt x="6798262" y="227002"/>
                  </a:moveTo>
                  <a:lnTo>
                    <a:pt x="6584690" y="4143"/>
                  </a:lnTo>
                </a:path>
                <a:path w="7772400" h="227330">
                  <a:moveTo>
                    <a:pt x="6896420" y="227002"/>
                  </a:moveTo>
                  <a:lnTo>
                    <a:pt x="6682517" y="3798"/>
                  </a:lnTo>
                </a:path>
                <a:path w="7772400" h="227330">
                  <a:moveTo>
                    <a:pt x="6994578" y="227002"/>
                  </a:moveTo>
                  <a:lnTo>
                    <a:pt x="6780344" y="3452"/>
                  </a:lnTo>
                </a:path>
                <a:path w="7772400" h="227330">
                  <a:moveTo>
                    <a:pt x="7092737" y="227002"/>
                  </a:moveTo>
                  <a:lnTo>
                    <a:pt x="6878172" y="3107"/>
                  </a:lnTo>
                </a:path>
                <a:path w="7772400" h="227330">
                  <a:moveTo>
                    <a:pt x="7190895" y="227002"/>
                  </a:moveTo>
                  <a:lnTo>
                    <a:pt x="6975999" y="2762"/>
                  </a:lnTo>
                </a:path>
                <a:path w="7772400" h="227330">
                  <a:moveTo>
                    <a:pt x="7289053" y="227002"/>
                  </a:moveTo>
                  <a:lnTo>
                    <a:pt x="7073827" y="2416"/>
                  </a:lnTo>
                </a:path>
                <a:path w="7772400" h="227330">
                  <a:moveTo>
                    <a:pt x="7387215" y="227002"/>
                  </a:moveTo>
                  <a:lnTo>
                    <a:pt x="7171658" y="2071"/>
                  </a:lnTo>
                </a:path>
                <a:path w="7772400" h="227330">
                  <a:moveTo>
                    <a:pt x="7485374" y="227002"/>
                  </a:moveTo>
                  <a:lnTo>
                    <a:pt x="7269486" y="1726"/>
                  </a:lnTo>
                </a:path>
                <a:path w="7772400" h="227330">
                  <a:moveTo>
                    <a:pt x="7583532" y="227002"/>
                  </a:moveTo>
                  <a:lnTo>
                    <a:pt x="7367313" y="1381"/>
                  </a:lnTo>
                </a:path>
                <a:path w="7772400" h="227330">
                  <a:moveTo>
                    <a:pt x="7681699" y="227002"/>
                  </a:moveTo>
                  <a:lnTo>
                    <a:pt x="7465149" y="1035"/>
                  </a:lnTo>
                </a:path>
                <a:path w="7772400" h="227330">
                  <a:moveTo>
                    <a:pt x="7772400" y="219219"/>
                  </a:moveTo>
                  <a:lnTo>
                    <a:pt x="7562976" y="690"/>
                  </a:lnTo>
                </a:path>
                <a:path w="7772400" h="227330">
                  <a:moveTo>
                    <a:pt x="7772400" y="116793"/>
                  </a:moveTo>
                  <a:lnTo>
                    <a:pt x="7660804" y="345"/>
                  </a:lnTo>
                </a:path>
                <a:path w="7772400" h="227330">
                  <a:moveTo>
                    <a:pt x="7772400" y="14366"/>
                  </a:moveTo>
                  <a:lnTo>
                    <a:pt x="7758631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493" dirty="0"/>
            </a:p>
          </p:txBody>
        </p:sp>
        <p:grpSp>
          <p:nvGrpSpPr>
            <p:cNvPr id="2" name="object 2"/>
            <p:cNvGrpSpPr/>
            <p:nvPr/>
          </p:nvGrpSpPr>
          <p:grpSpPr>
            <a:xfrm>
              <a:off x="-9525" y="363968"/>
              <a:ext cx="6858000" cy="1025338"/>
              <a:chOff x="0" y="0"/>
              <a:chExt cx="7772400" cy="1162050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0" y="0"/>
                <a:ext cx="7772400" cy="1162050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1162050">
                    <a:moveTo>
                      <a:pt x="7772400" y="0"/>
                    </a:moveTo>
                    <a:lnTo>
                      <a:pt x="0" y="0"/>
                    </a:lnTo>
                    <a:lnTo>
                      <a:pt x="0" y="1162050"/>
                    </a:lnTo>
                    <a:lnTo>
                      <a:pt x="7772400" y="1162050"/>
                    </a:lnTo>
                    <a:lnTo>
                      <a:pt x="7772400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 sz="1493" dirty="0"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0" y="696655"/>
                <a:ext cx="97155" cy="194310"/>
              </a:xfrm>
              <a:custGeom>
                <a:avLst/>
                <a:gdLst/>
                <a:ahLst/>
                <a:cxnLst/>
                <a:rect l="l" t="t" r="r" b="b"/>
                <a:pathLst>
                  <a:path w="97155" h="194309">
                    <a:moveTo>
                      <a:pt x="0" y="0"/>
                    </a:moveTo>
                    <a:lnTo>
                      <a:pt x="0" y="193782"/>
                    </a:lnTo>
                    <a:lnTo>
                      <a:pt x="96895" y="968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493" dirty="0"/>
              </a:p>
            </p:txBody>
          </p:sp>
        </p:grpSp>
        <p:sp>
          <p:nvSpPr>
            <p:cNvPr id="6" name="object 6"/>
            <p:cNvSpPr/>
            <p:nvPr/>
          </p:nvSpPr>
          <p:spPr>
            <a:xfrm>
              <a:off x="5274385" y="985983"/>
              <a:ext cx="1583951" cy="327772"/>
            </a:xfrm>
            <a:custGeom>
              <a:avLst/>
              <a:gdLst/>
              <a:ahLst/>
              <a:cxnLst/>
              <a:rect l="l" t="t" r="r" b="b"/>
              <a:pathLst>
                <a:path w="1795145" h="371475">
                  <a:moveTo>
                    <a:pt x="1794764" y="0"/>
                  </a:moveTo>
                  <a:lnTo>
                    <a:pt x="0" y="0"/>
                  </a:lnTo>
                  <a:lnTo>
                    <a:pt x="63550" y="185496"/>
                  </a:lnTo>
                  <a:lnTo>
                    <a:pt x="0" y="370992"/>
                  </a:lnTo>
                  <a:lnTo>
                    <a:pt x="1794764" y="370992"/>
                  </a:lnTo>
                  <a:lnTo>
                    <a:pt x="1794764" y="0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 sz="1493" dirty="0"/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5533839" y="998424"/>
              <a:ext cx="1169287" cy="292690"/>
            </a:xfrm>
            <a:prstGeom prst="rect">
              <a:avLst/>
            </a:prstGeom>
          </p:spPr>
          <p:txBody>
            <a:bodyPr vert="horz" wrap="square" lIns="0" tIns="35859" rIns="0" bIns="0" rtlCol="0">
              <a:spAutoFit/>
            </a:bodyPr>
            <a:lstStyle/>
            <a:p>
              <a:pPr marL="11206" marR="4483" indent="138400">
                <a:lnSpc>
                  <a:spcPts val="971"/>
                </a:lnSpc>
                <a:spcBef>
                  <a:spcPts val="282"/>
                </a:spcBef>
              </a:pPr>
              <a:r>
                <a:rPr lang="bg-BG" sz="971" b="1" spc="18" dirty="0">
                  <a:solidFill>
                    <a:srgbClr val="020302"/>
                  </a:solidFill>
                  <a:latin typeface="Arial"/>
                  <a:cs typeface="Arial"/>
                </a:rPr>
                <a:t>АНОНСИРАНЕ НА НОВ ПРОДУКТ</a:t>
              </a:r>
              <a:endParaRPr lang="bg-BG" sz="971" dirty="0">
                <a:latin typeface="Arial"/>
                <a:cs typeface="Arial"/>
              </a:endParaRPr>
            </a:p>
          </p:txBody>
        </p:sp>
      </p:grpSp>
      <p:sp>
        <p:nvSpPr>
          <p:cNvPr id="231" name="object 231"/>
          <p:cNvSpPr/>
          <p:nvPr/>
        </p:nvSpPr>
        <p:spPr>
          <a:xfrm>
            <a:off x="192181" y="1261477"/>
            <a:ext cx="6454588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76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493" dirty="0"/>
          </a:p>
        </p:txBody>
      </p:sp>
      <p:sp>
        <p:nvSpPr>
          <p:cNvPr id="232" name="object 232"/>
          <p:cNvSpPr txBox="1"/>
          <p:nvPr/>
        </p:nvSpPr>
        <p:spPr>
          <a:xfrm>
            <a:off x="183534" y="1298232"/>
            <a:ext cx="2788265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lang="bg-BG" sz="1147" b="1" spc="-4" dirty="0">
                <a:solidFill>
                  <a:srgbClr val="020302"/>
                </a:solidFill>
                <a:latin typeface="Arial"/>
                <a:cs typeface="Arial"/>
              </a:rPr>
              <a:t>ПРОДУКТОВА КОНФИГУРАЦИЯ:</a:t>
            </a:r>
            <a:endParaRPr sz="1147" dirty="0">
              <a:latin typeface="Arial"/>
              <a:cs typeface="Arial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92181" y="1535690"/>
            <a:ext cx="6454588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38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493" dirty="0"/>
          </a:p>
        </p:txBody>
      </p:sp>
      <p:sp>
        <p:nvSpPr>
          <p:cNvPr id="234" name="object 234"/>
          <p:cNvSpPr txBox="1"/>
          <p:nvPr/>
        </p:nvSpPr>
        <p:spPr>
          <a:xfrm>
            <a:off x="180975" y="1620422"/>
            <a:ext cx="1199590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235" b="1" spc="-13" dirty="0">
                <a:solidFill>
                  <a:srgbClr val="231F20"/>
                </a:solidFill>
                <a:latin typeface="Arial"/>
                <a:cs typeface="Arial"/>
              </a:rPr>
              <a:t>Instinct</a:t>
            </a:r>
            <a:r>
              <a:rPr sz="1235" b="1" spc="-6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35" b="1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235" b="1" spc="-5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35" b="1" spc="-13" dirty="0">
                <a:solidFill>
                  <a:srgbClr val="231F20"/>
                </a:solidFill>
                <a:latin typeface="Arial"/>
                <a:cs typeface="Arial"/>
              </a:rPr>
              <a:t>Series</a:t>
            </a:r>
            <a:endParaRPr sz="1235" dirty="0">
              <a:latin typeface="Arial"/>
              <a:cs typeface="Arial"/>
            </a:endParaRPr>
          </a:p>
        </p:txBody>
      </p:sp>
      <p:grpSp>
        <p:nvGrpSpPr>
          <p:cNvPr id="272" name="object 272"/>
          <p:cNvGrpSpPr/>
          <p:nvPr/>
        </p:nvGrpSpPr>
        <p:grpSpPr>
          <a:xfrm>
            <a:off x="-219063" y="2282799"/>
            <a:ext cx="2024364" cy="1254611"/>
            <a:chOff x="-248271" y="2002972"/>
            <a:chExt cx="2294279" cy="1421892"/>
          </a:xfrm>
        </p:grpSpPr>
        <p:pic>
          <p:nvPicPr>
            <p:cNvPr id="273" name="object 27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-248271" y="2002973"/>
              <a:ext cx="1421891" cy="1421891"/>
            </a:xfrm>
            <a:prstGeom prst="rect">
              <a:avLst/>
            </a:prstGeom>
          </p:spPr>
        </p:pic>
        <p:pic>
          <p:nvPicPr>
            <p:cNvPr id="274" name="object 27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5206" y="2002972"/>
              <a:ext cx="1421891" cy="1421891"/>
            </a:xfrm>
            <a:prstGeom prst="rect">
              <a:avLst/>
            </a:prstGeom>
          </p:spPr>
        </p:pic>
        <p:pic>
          <p:nvPicPr>
            <p:cNvPr id="275" name="object 27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4117" y="2002972"/>
              <a:ext cx="1421891" cy="1421891"/>
            </a:xfrm>
            <a:prstGeom prst="rect">
              <a:avLst/>
            </a:prstGeom>
          </p:spPr>
        </p:pic>
      </p:grpSp>
      <p:sp>
        <p:nvSpPr>
          <p:cNvPr id="276" name="object 27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60" rIns="0" bIns="0" rtlCol="0">
            <a:spAutoFit/>
          </a:bodyPr>
          <a:lstStyle/>
          <a:p>
            <a:pPr marL="33619">
              <a:spcBef>
                <a:spcPts val="4"/>
              </a:spcBef>
            </a:pPr>
            <a:fld id="{81D60167-4931-47E6-BA6A-407CBD079E47}" type="slidenum">
              <a:rPr dirty="0"/>
              <a:pPr marL="33619">
                <a:spcBef>
                  <a:spcPts val="4"/>
                </a:spcBef>
              </a:pPr>
              <a:t>6</a:t>
            </a:fld>
            <a:r>
              <a:rPr spc="-35" dirty="0"/>
              <a:t> </a:t>
            </a:r>
            <a:r>
              <a:rPr b="0" spc="-4" dirty="0"/>
              <a:t>of</a:t>
            </a:r>
            <a:r>
              <a:rPr b="0" spc="-35" dirty="0"/>
              <a:t> </a:t>
            </a:r>
            <a:r>
              <a:rPr lang="en-US" b="0" spc="-35" dirty="0"/>
              <a:t>7</a:t>
            </a:r>
            <a:endParaRPr spc="-53" dirty="0"/>
          </a:p>
        </p:txBody>
      </p:sp>
      <p:graphicFrame>
        <p:nvGraphicFramePr>
          <p:cNvPr id="279" name="object 21">
            <a:extLst>
              <a:ext uri="{FF2B5EF4-FFF2-40B4-BE49-F238E27FC236}">
                <a16:creationId xmlns:a16="http://schemas.microsoft.com/office/drawing/2014/main" id="{19B4CB3C-BF74-4035-8BCB-64F215A4C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950868"/>
              </p:ext>
            </p:extLst>
          </p:nvPr>
        </p:nvGraphicFramePr>
        <p:xfrm>
          <a:off x="1666875" y="1641237"/>
          <a:ext cx="5181438" cy="3760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6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5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416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bg-BG" sz="600" b="1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 КОМПЛЕКТА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49866" marB="0">
                    <a:lnT w="5715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9494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bg-BG" sz="60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СТРАНА НА ПРОИЗХОД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49866" marB="0">
                    <a:lnT w="57150">
                      <a:solidFill>
                        <a:srgbClr val="231F2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897">
                <a:tc>
                  <a:txBody>
                    <a:bodyPr/>
                    <a:lstStyle/>
                    <a:p>
                      <a:pPr marL="630925" marR="4483" indent="-620279" algn="ctr">
                        <a:lnSpc>
                          <a:spcPts val="706"/>
                        </a:lnSpc>
                        <a:spcBef>
                          <a:spcPts val="141"/>
                        </a:spcBef>
                      </a:pPr>
                      <a:r>
                        <a:rPr lang="en-GB" sz="600" spc="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Instinct </a:t>
                      </a: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bg-BG" sz="6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600" spc="9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кабел за зареждане/данни, документация </a:t>
                      </a:r>
                      <a:endParaRPr lang="en-GB" sz="600" dirty="0">
                        <a:latin typeface="Arial"/>
                        <a:cs typeface="Arial"/>
                      </a:endParaRPr>
                    </a:p>
                  </a:txBody>
                  <a:tcPr marL="0" marR="0" marT="25773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611874" marR="4483" indent="-601228" algn="ctr">
                        <a:lnSpc>
                          <a:spcPts val="706"/>
                        </a:lnSpc>
                        <a:spcBef>
                          <a:spcPts val="141"/>
                        </a:spcBef>
                      </a:pPr>
                      <a:r>
                        <a:rPr lang="ru-RU" sz="600" spc="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Произведено в Тайван. Кабел, произведен в Тайван, Китай или Мианмар</a:t>
                      </a: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lang="en-GB" sz="600" dirty="0">
                        <a:latin typeface="Arial"/>
                        <a:cs typeface="Arial"/>
                      </a:endParaRPr>
                    </a:p>
                  </a:txBody>
                  <a:tcPr marL="0" marR="0" marT="25773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0" name="object 29">
            <a:extLst>
              <a:ext uri="{FF2B5EF4-FFF2-40B4-BE49-F238E27FC236}">
                <a16:creationId xmlns:a16="http://schemas.microsoft.com/office/drawing/2014/main" id="{010D28B5-BCD1-4AB5-83F5-41A7DBFC255E}"/>
              </a:ext>
            </a:extLst>
          </p:cNvPr>
          <p:cNvSpPr txBox="1"/>
          <p:nvPr/>
        </p:nvSpPr>
        <p:spPr>
          <a:xfrm>
            <a:off x="173935" y="623018"/>
            <a:ext cx="4229100" cy="33723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988412" algn="l"/>
              </a:tabLst>
            </a:pPr>
            <a:r>
              <a:rPr sz="2118" b="1" spc="-106" dirty="0">
                <a:solidFill>
                  <a:srgbClr val="FFFFFF"/>
                </a:solidFill>
                <a:latin typeface="Arial"/>
                <a:cs typeface="Arial"/>
              </a:rPr>
              <a:t>Instinc</a:t>
            </a:r>
            <a:r>
              <a:rPr sz="2118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GB" sz="2118" b="1" baseline="30000" dirty="0">
                <a:solidFill>
                  <a:srgbClr val="FFFFFF"/>
                </a:solidFill>
                <a:latin typeface="Arial"/>
                <a:cs typeface="Arial"/>
              </a:rPr>
              <a:t>® </a:t>
            </a:r>
            <a:r>
              <a:rPr sz="2118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118" b="1" spc="2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18" b="1" spc="-106" dirty="0">
                <a:solidFill>
                  <a:srgbClr val="FFFFFF"/>
                </a:solidFill>
                <a:latin typeface="Arial"/>
                <a:cs typeface="Arial"/>
              </a:rPr>
              <a:t>Serie</a:t>
            </a:r>
            <a:r>
              <a:rPr sz="2118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118" b="1" spc="-4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bg-BG" sz="1235" b="1" spc="-66" dirty="0">
                <a:solidFill>
                  <a:srgbClr val="FFFFFF"/>
                </a:solidFill>
                <a:latin typeface="Arial"/>
                <a:cs typeface="Arial"/>
              </a:rPr>
              <a:t>Здрави </a:t>
            </a:r>
            <a:r>
              <a:rPr lang="en-US" sz="1235" b="1" spc="-66" dirty="0">
                <a:solidFill>
                  <a:srgbClr val="FFFFFF"/>
                </a:solidFill>
                <a:latin typeface="Arial"/>
                <a:cs typeface="Arial"/>
              </a:rPr>
              <a:t>GPS </a:t>
            </a:r>
            <a:r>
              <a:rPr lang="bg-BG" sz="1235" b="1" spc="-66" dirty="0">
                <a:solidFill>
                  <a:srgbClr val="FFFFFF"/>
                </a:solidFill>
                <a:latin typeface="Arial"/>
                <a:cs typeface="Arial"/>
              </a:rPr>
              <a:t>смарт часовници </a:t>
            </a:r>
            <a:endParaRPr sz="1235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01" y="-47"/>
            <a:ext cx="6858334" cy="1088135"/>
            <a:chOff x="-1" y="0"/>
            <a:chExt cx="7772779" cy="1233217"/>
          </a:xfrm>
        </p:grpSpPr>
        <p:sp>
          <p:nvSpPr>
            <p:cNvPr id="3" name="object 3"/>
            <p:cNvSpPr/>
            <p:nvPr/>
          </p:nvSpPr>
          <p:spPr>
            <a:xfrm>
              <a:off x="-1" y="0"/>
              <a:ext cx="7772400" cy="1162048"/>
            </a:xfrm>
            <a:custGeom>
              <a:avLst/>
              <a:gdLst/>
              <a:ahLst/>
              <a:cxnLst/>
              <a:rect l="l" t="t" r="r" b="b"/>
              <a:pathLst>
                <a:path w="7772400" h="1162050">
                  <a:moveTo>
                    <a:pt x="7772400" y="0"/>
                  </a:moveTo>
                  <a:lnTo>
                    <a:pt x="0" y="0"/>
                  </a:lnTo>
                  <a:lnTo>
                    <a:pt x="0" y="1162050"/>
                  </a:lnTo>
                  <a:lnTo>
                    <a:pt x="7772400" y="1162050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1493"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-1" y="696654"/>
              <a:ext cx="97155" cy="194310"/>
            </a:xfrm>
            <a:custGeom>
              <a:avLst/>
              <a:gdLst/>
              <a:ahLst/>
              <a:cxnLst/>
              <a:rect l="l" t="t" r="r" b="b"/>
              <a:pathLst>
                <a:path w="97155" h="194309">
                  <a:moveTo>
                    <a:pt x="0" y="0"/>
                  </a:moveTo>
                  <a:lnTo>
                    <a:pt x="0" y="193782"/>
                  </a:lnTo>
                  <a:lnTo>
                    <a:pt x="96895" y="96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93"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5977634" y="533246"/>
              <a:ext cx="1795144" cy="371474"/>
            </a:xfrm>
            <a:custGeom>
              <a:avLst/>
              <a:gdLst/>
              <a:ahLst/>
              <a:cxnLst/>
              <a:rect l="l" t="t" r="r" b="b"/>
              <a:pathLst>
                <a:path w="1795145" h="371475">
                  <a:moveTo>
                    <a:pt x="1794764" y="0"/>
                  </a:moveTo>
                  <a:lnTo>
                    <a:pt x="0" y="0"/>
                  </a:lnTo>
                  <a:lnTo>
                    <a:pt x="63550" y="185496"/>
                  </a:lnTo>
                  <a:lnTo>
                    <a:pt x="0" y="370992"/>
                  </a:lnTo>
                  <a:lnTo>
                    <a:pt x="1794764" y="370992"/>
                  </a:lnTo>
                  <a:lnTo>
                    <a:pt x="1794764" y="0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 sz="1493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-1" y="1005889"/>
              <a:ext cx="7772400" cy="227328"/>
            </a:xfrm>
            <a:custGeom>
              <a:avLst/>
              <a:gdLst/>
              <a:ahLst/>
              <a:cxnLst/>
              <a:rect l="l" t="t" r="r" b="b"/>
              <a:pathLst>
                <a:path w="7772400" h="227330">
                  <a:moveTo>
                    <a:pt x="25263" y="227002"/>
                  </a:moveTo>
                  <a:lnTo>
                    <a:pt x="0" y="200640"/>
                  </a:lnTo>
                </a:path>
                <a:path w="7772400" h="227330">
                  <a:moveTo>
                    <a:pt x="123421" y="227002"/>
                  </a:moveTo>
                  <a:lnTo>
                    <a:pt x="0" y="98213"/>
                  </a:lnTo>
                </a:path>
                <a:path w="7772400" h="227330">
                  <a:moveTo>
                    <a:pt x="221579" y="227002"/>
                  </a:moveTo>
                  <a:lnTo>
                    <a:pt x="30177" y="27276"/>
                  </a:lnTo>
                </a:path>
                <a:path w="7772400" h="227330">
                  <a:moveTo>
                    <a:pt x="319738" y="227002"/>
                  </a:moveTo>
                  <a:lnTo>
                    <a:pt x="128004" y="26931"/>
                  </a:lnTo>
                </a:path>
                <a:path w="7772400" h="227330">
                  <a:moveTo>
                    <a:pt x="417896" y="227002"/>
                  </a:moveTo>
                  <a:lnTo>
                    <a:pt x="225832" y="26586"/>
                  </a:lnTo>
                </a:path>
                <a:path w="7772400" h="227330">
                  <a:moveTo>
                    <a:pt x="516054" y="227002"/>
                  </a:moveTo>
                  <a:lnTo>
                    <a:pt x="323659" y="26241"/>
                  </a:lnTo>
                </a:path>
                <a:path w="7772400" h="227330">
                  <a:moveTo>
                    <a:pt x="614213" y="227002"/>
                  </a:moveTo>
                  <a:lnTo>
                    <a:pt x="421487" y="25895"/>
                  </a:lnTo>
                </a:path>
                <a:path w="7772400" h="227330">
                  <a:moveTo>
                    <a:pt x="712371" y="227002"/>
                  </a:moveTo>
                  <a:lnTo>
                    <a:pt x="519314" y="25550"/>
                  </a:lnTo>
                </a:path>
                <a:path w="7772400" h="227330">
                  <a:moveTo>
                    <a:pt x="810529" y="227002"/>
                  </a:moveTo>
                  <a:lnTo>
                    <a:pt x="617141" y="25205"/>
                  </a:lnTo>
                </a:path>
                <a:path w="7772400" h="227330">
                  <a:moveTo>
                    <a:pt x="908688" y="227002"/>
                  </a:moveTo>
                  <a:lnTo>
                    <a:pt x="714969" y="24859"/>
                  </a:lnTo>
                </a:path>
                <a:path w="7772400" h="227330">
                  <a:moveTo>
                    <a:pt x="1006850" y="227002"/>
                  </a:moveTo>
                  <a:lnTo>
                    <a:pt x="812800" y="24514"/>
                  </a:lnTo>
                </a:path>
                <a:path w="7772400" h="227330">
                  <a:moveTo>
                    <a:pt x="1105017" y="227002"/>
                  </a:moveTo>
                  <a:lnTo>
                    <a:pt x="910636" y="24169"/>
                  </a:lnTo>
                </a:path>
                <a:path w="7772400" h="227330">
                  <a:moveTo>
                    <a:pt x="1203175" y="227002"/>
                  </a:moveTo>
                  <a:lnTo>
                    <a:pt x="1008464" y="23824"/>
                  </a:lnTo>
                </a:path>
                <a:path w="7772400" h="227330">
                  <a:moveTo>
                    <a:pt x="1301333" y="227002"/>
                  </a:moveTo>
                  <a:lnTo>
                    <a:pt x="1106291" y="23478"/>
                  </a:lnTo>
                </a:path>
                <a:path w="7772400" h="227330">
                  <a:moveTo>
                    <a:pt x="1399492" y="227002"/>
                  </a:moveTo>
                  <a:lnTo>
                    <a:pt x="1204119" y="23133"/>
                  </a:lnTo>
                </a:path>
                <a:path w="7772400" h="227330">
                  <a:moveTo>
                    <a:pt x="1497650" y="227002"/>
                  </a:moveTo>
                  <a:lnTo>
                    <a:pt x="1301946" y="22788"/>
                  </a:lnTo>
                </a:path>
                <a:path w="7772400" h="227330">
                  <a:moveTo>
                    <a:pt x="1595808" y="227002"/>
                  </a:moveTo>
                  <a:lnTo>
                    <a:pt x="1399773" y="22443"/>
                  </a:lnTo>
                </a:path>
                <a:path w="7772400" h="227330">
                  <a:moveTo>
                    <a:pt x="1693967" y="227002"/>
                  </a:moveTo>
                  <a:lnTo>
                    <a:pt x="1497601" y="22097"/>
                  </a:lnTo>
                </a:path>
                <a:path w="7772400" h="227330">
                  <a:moveTo>
                    <a:pt x="1792125" y="227002"/>
                  </a:moveTo>
                  <a:lnTo>
                    <a:pt x="1595428" y="21752"/>
                  </a:lnTo>
                </a:path>
                <a:path w="7772400" h="227330">
                  <a:moveTo>
                    <a:pt x="1890287" y="227002"/>
                  </a:moveTo>
                  <a:lnTo>
                    <a:pt x="1693260" y="21407"/>
                  </a:lnTo>
                </a:path>
                <a:path w="7772400" h="227330">
                  <a:moveTo>
                    <a:pt x="1988445" y="227002"/>
                  </a:moveTo>
                  <a:lnTo>
                    <a:pt x="1791087" y="21061"/>
                  </a:lnTo>
                </a:path>
                <a:path w="7772400" h="227330">
                  <a:moveTo>
                    <a:pt x="2086604" y="227002"/>
                  </a:moveTo>
                  <a:lnTo>
                    <a:pt x="1888914" y="20716"/>
                  </a:lnTo>
                </a:path>
                <a:path w="7772400" h="227330">
                  <a:moveTo>
                    <a:pt x="2184771" y="227002"/>
                  </a:moveTo>
                  <a:lnTo>
                    <a:pt x="1986750" y="20371"/>
                  </a:lnTo>
                </a:path>
                <a:path w="7772400" h="227330">
                  <a:moveTo>
                    <a:pt x="2282929" y="227002"/>
                  </a:moveTo>
                  <a:lnTo>
                    <a:pt x="2084578" y="20026"/>
                  </a:lnTo>
                </a:path>
                <a:path w="7772400" h="227330">
                  <a:moveTo>
                    <a:pt x="2381087" y="227002"/>
                  </a:moveTo>
                  <a:lnTo>
                    <a:pt x="2182405" y="19680"/>
                  </a:lnTo>
                </a:path>
                <a:path w="7772400" h="227330">
                  <a:moveTo>
                    <a:pt x="2479246" y="227002"/>
                  </a:moveTo>
                  <a:lnTo>
                    <a:pt x="2280233" y="19335"/>
                  </a:lnTo>
                </a:path>
                <a:path w="7772400" h="227330">
                  <a:moveTo>
                    <a:pt x="2577404" y="227002"/>
                  </a:moveTo>
                  <a:lnTo>
                    <a:pt x="2378060" y="18990"/>
                  </a:lnTo>
                </a:path>
                <a:path w="7772400" h="227330">
                  <a:moveTo>
                    <a:pt x="2675562" y="227002"/>
                  </a:moveTo>
                  <a:lnTo>
                    <a:pt x="2475888" y="18644"/>
                  </a:lnTo>
                </a:path>
                <a:path w="7772400" h="227330">
                  <a:moveTo>
                    <a:pt x="2773721" y="227002"/>
                  </a:moveTo>
                  <a:lnTo>
                    <a:pt x="2573715" y="18299"/>
                  </a:lnTo>
                </a:path>
                <a:path w="7772400" h="227330">
                  <a:moveTo>
                    <a:pt x="2871879" y="227002"/>
                  </a:moveTo>
                  <a:lnTo>
                    <a:pt x="2671542" y="17954"/>
                  </a:lnTo>
                </a:path>
                <a:path w="7772400" h="227330">
                  <a:moveTo>
                    <a:pt x="2970041" y="227002"/>
                  </a:moveTo>
                  <a:lnTo>
                    <a:pt x="2769374" y="17609"/>
                  </a:lnTo>
                </a:path>
                <a:path w="7772400" h="227330">
                  <a:moveTo>
                    <a:pt x="3068199" y="227002"/>
                  </a:moveTo>
                  <a:lnTo>
                    <a:pt x="2867201" y="17263"/>
                  </a:lnTo>
                </a:path>
                <a:path w="7772400" h="227330">
                  <a:moveTo>
                    <a:pt x="3166358" y="227002"/>
                  </a:moveTo>
                  <a:lnTo>
                    <a:pt x="2965029" y="16918"/>
                  </a:lnTo>
                </a:path>
                <a:path w="7772400" h="227330">
                  <a:moveTo>
                    <a:pt x="3264525" y="227002"/>
                  </a:moveTo>
                  <a:lnTo>
                    <a:pt x="3062865" y="16573"/>
                  </a:lnTo>
                </a:path>
                <a:path w="7772400" h="227330">
                  <a:moveTo>
                    <a:pt x="3362683" y="227002"/>
                  </a:moveTo>
                  <a:lnTo>
                    <a:pt x="3160692" y="16228"/>
                  </a:lnTo>
                </a:path>
                <a:path w="7772400" h="227330">
                  <a:moveTo>
                    <a:pt x="3460841" y="227002"/>
                  </a:moveTo>
                  <a:lnTo>
                    <a:pt x="3258520" y="15882"/>
                  </a:lnTo>
                </a:path>
                <a:path w="7772400" h="227330">
                  <a:moveTo>
                    <a:pt x="3559000" y="227002"/>
                  </a:moveTo>
                  <a:lnTo>
                    <a:pt x="3356347" y="15537"/>
                  </a:lnTo>
                </a:path>
                <a:path w="7772400" h="227330">
                  <a:moveTo>
                    <a:pt x="3657158" y="227002"/>
                  </a:moveTo>
                  <a:lnTo>
                    <a:pt x="3454174" y="15192"/>
                  </a:lnTo>
                </a:path>
                <a:path w="7772400" h="227330">
                  <a:moveTo>
                    <a:pt x="3755316" y="227002"/>
                  </a:moveTo>
                  <a:lnTo>
                    <a:pt x="3552002" y="14846"/>
                  </a:lnTo>
                </a:path>
                <a:path w="7772400" h="227330">
                  <a:moveTo>
                    <a:pt x="3853475" y="227002"/>
                  </a:moveTo>
                  <a:lnTo>
                    <a:pt x="3649829" y="14501"/>
                  </a:lnTo>
                </a:path>
                <a:path w="7772400" h="227330">
                  <a:moveTo>
                    <a:pt x="3951633" y="227002"/>
                  </a:moveTo>
                  <a:lnTo>
                    <a:pt x="3747657" y="14156"/>
                  </a:lnTo>
                </a:path>
                <a:path w="7772400" h="227330">
                  <a:moveTo>
                    <a:pt x="4049791" y="227002"/>
                  </a:moveTo>
                  <a:lnTo>
                    <a:pt x="3845484" y="13811"/>
                  </a:lnTo>
                </a:path>
                <a:path w="7772400" h="227330">
                  <a:moveTo>
                    <a:pt x="4147953" y="227002"/>
                  </a:moveTo>
                  <a:lnTo>
                    <a:pt x="3943315" y="13465"/>
                  </a:lnTo>
                </a:path>
                <a:path w="7772400" h="227330">
                  <a:moveTo>
                    <a:pt x="4246108" y="227002"/>
                  </a:moveTo>
                  <a:lnTo>
                    <a:pt x="4041139" y="13120"/>
                  </a:lnTo>
                </a:path>
                <a:path w="7772400" h="227330">
                  <a:moveTo>
                    <a:pt x="4344279" y="227002"/>
                  </a:moveTo>
                  <a:lnTo>
                    <a:pt x="4138979" y="12775"/>
                  </a:lnTo>
                </a:path>
                <a:path w="7772400" h="227330">
                  <a:moveTo>
                    <a:pt x="4442437" y="227002"/>
                  </a:moveTo>
                  <a:lnTo>
                    <a:pt x="4236806" y="12429"/>
                  </a:lnTo>
                </a:path>
                <a:path w="7772400" h="227330">
                  <a:moveTo>
                    <a:pt x="4540595" y="227002"/>
                  </a:moveTo>
                  <a:lnTo>
                    <a:pt x="4334634" y="12084"/>
                  </a:lnTo>
                </a:path>
                <a:path w="7772400" h="227330">
                  <a:moveTo>
                    <a:pt x="4638754" y="227002"/>
                  </a:moveTo>
                  <a:lnTo>
                    <a:pt x="4432461" y="11739"/>
                  </a:lnTo>
                </a:path>
                <a:path w="7772400" h="227330">
                  <a:moveTo>
                    <a:pt x="4736912" y="227002"/>
                  </a:moveTo>
                  <a:lnTo>
                    <a:pt x="4530289" y="11394"/>
                  </a:lnTo>
                </a:path>
                <a:path w="7772400" h="227330">
                  <a:moveTo>
                    <a:pt x="4835070" y="227002"/>
                  </a:moveTo>
                  <a:lnTo>
                    <a:pt x="4628116" y="11048"/>
                  </a:lnTo>
                </a:path>
                <a:path w="7772400" h="227330">
                  <a:moveTo>
                    <a:pt x="4933229" y="227002"/>
                  </a:moveTo>
                  <a:lnTo>
                    <a:pt x="4725943" y="10703"/>
                  </a:lnTo>
                </a:path>
                <a:path w="7772400" h="227330">
                  <a:moveTo>
                    <a:pt x="5031387" y="227002"/>
                  </a:moveTo>
                  <a:lnTo>
                    <a:pt x="4823771" y="10358"/>
                  </a:lnTo>
                </a:path>
                <a:path w="7772400" h="227330">
                  <a:moveTo>
                    <a:pt x="5129545" y="227002"/>
                  </a:moveTo>
                  <a:lnTo>
                    <a:pt x="4921598" y="10013"/>
                  </a:lnTo>
                </a:path>
                <a:path w="7772400" h="227330">
                  <a:moveTo>
                    <a:pt x="5227707" y="227002"/>
                  </a:moveTo>
                  <a:lnTo>
                    <a:pt x="5019430" y="9667"/>
                  </a:lnTo>
                </a:path>
                <a:path w="7772400" h="227330">
                  <a:moveTo>
                    <a:pt x="5325866" y="227002"/>
                  </a:moveTo>
                  <a:lnTo>
                    <a:pt x="5117257" y="9322"/>
                  </a:lnTo>
                </a:path>
                <a:path w="7772400" h="227330">
                  <a:moveTo>
                    <a:pt x="5424033" y="227002"/>
                  </a:moveTo>
                  <a:lnTo>
                    <a:pt x="5215093" y="8977"/>
                  </a:lnTo>
                </a:path>
                <a:path w="7772400" h="227330">
                  <a:moveTo>
                    <a:pt x="5522191" y="227002"/>
                  </a:moveTo>
                  <a:lnTo>
                    <a:pt x="5312921" y="8631"/>
                  </a:lnTo>
                </a:path>
                <a:path w="7772400" h="227330">
                  <a:moveTo>
                    <a:pt x="5620349" y="227002"/>
                  </a:moveTo>
                  <a:lnTo>
                    <a:pt x="5410748" y="8286"/>
                  </a:lnTo>
                </a:path>
                <a:path w="7772400" h="227330">
                  <a:moveTo>
                    <a:pt x="5718508" y="227002"/>
                  </a:moveTo>
                  <a:lnTo>
                    <a:pt x="5508575" y="7941"/>
                  </a:lnTo>
                </a:path>
                <a:path w="7772400" h="227330">
                  <a:moveTo>
                    <a:pt x="5816666" y="227002"/>
                  </a:moveTo>
                  <a:lnTo>
                    <a:pt x="5606403" y="7596"/>
                  </a:lnTo>
                </a:path>
                <a:path w="7772400" h="227330">
                  <a:moveTo>
                    <a:pt x="5914824" y="227002"/>
                  </a:moveTo>
                  <a:lnTo>
                    <a:pt x="5704230" y="7250"/>
                  </a:lnTo>
                </a:path>
                <a:path w="7772400" h="227330">
                  <a:moveTo>
                    <a:pt x="6012983" y="227002"/>
                  </a:moveTo>
                  <a:lnTo>
                    <a:pt x="5802058" y="6905"/>
                  </a:lnTo>
                </a:path>
                <a:path w="7772400" h="227330">
                  <a:moveTo>
                    <a:pt x="6111141" y="227002"/>
                  </a:moveTo>
                  <a:lnTo>
                    <a:pt x="5899885" y="6560"/>
                  </a:lnTo>
                </a:path>
                <a:path w="7772400" h="227330">
                  <a:moveTo>
                    <a:pt x="6209299" y="227002"/>
                  </a:moveTo>
                  <a:lnTo>
                    <a:pt x="5997712" y="6215"/>
                  </a:lnTo>
                </a:path>
                <a:path w="7772400" h="227330">
                  <a:moveTo>
                    <a:pt x="6307461" y="227002"/>
                  </a:moveTo>
                  <a:lnTo>
                    <a:pt x="6095544" y="5869"/>
                  </a:lnTo>
                </a:path>
                <a:path w="7772400" h="227330">
                  <a:moveTo>
                    <a:pt x="6405620" y="227002"/>
                  </a:moveTo>
                  <a:lnTo>
                    <a:pt x="6193371" y="5524"/>
                  </a:lnTo>
                </a:path>
                <a:path w="7772400" h="227330">
                  <a:moveTo>
                    <a:pt x="6503778" y="227002"/>
                  </a:moveTo>
                  <a:lnTo>
                    <a:pt x="6291199" y="5179"/>
                  </a:lnTo>
                </a:path>
                <a:path w="7772400" h="227330">
                  <a:moveTo>
                    <a:pt x="6601945" y="227002"/>
                  </a:moveTo>
                  <a:lnTo>
                    <a:pt x="6389035" y="4833"/>
                  </a:lnTo>
                </a:path>
                <a:path w="7772400" h="227330">
                  <a:moveTo>
                    <a:pt x="6700103" y="227002"/>
                  </a:moveTo>
                  <a:lnTo>
                    <a:pt x="6486862" y="4488"/>
                  </a:lnTo>
                </a:path>
                <a:path w="7772400" h="227330">
                  <a:moveTo>
                    <a:pt x="6798262" y="227002"/>
                  </a:moveTo>
                  <a:lnTo>
                    <a:pt x="6584690" y="4143"/>
                  </a:lnTo>
                </a:path>
                <a:path w="7772400" h="227330">
                  <a:moveTo>
                    <a:pt x="6896420" y="227002"/>
                  </a:moveTo>
                  <a:lnTo>
                    <a:pt x="6682517" y="3798"/>
                  </a:lnTo>
                </a:path>
                <a:path w="7772400" h="227330">
                  <a:moveTo>
                    <a:pt x="6994578" y="227002"/>
                  </a:moveTo>
                  <a:lnTo>
                    <a:pt x="6780344" y="3452"/>
                  </a:lnTo>
                </a:path>
                <a:path w="7772400" h="227330">
                  <a:moveTo>
                    <a:pt x="7092737" y="227002"/>
                  </a:moveTo>
                  <a:lnTo>
                    <a:pt x="6878172" y="3107"/>
                  </a:lnTo>
                </a:path>
                <a:path w="7772400" h="227330">
                  <a:moveTo>
                    <a:pt x="7190895" y="227002"/>
                  </a:moveTo>
                  <a:lnTo>
                    <a:pt x="6975999" y="2762"/>
                  </a:lnTo>
                </a:path>
                <a:path w="7772400" h="227330">
                  <a:moveTo>
                    <a:pt x="7289053" y="227002"/>
                  </a:moveTo>
                  <a:lnTo>
                    <a:pt x="7073827" y="2416"/>
                  </a:lnTo>
                </a:path>
                <a:path w="7772400" h="227330">
                  <a:moveTo>
                    <a:pt x="7387215" y="227002"/>
                  </a:moveTo>
                  <a:lnTo>
                    <a:pt x="7171658" y="2071"/>
                  </a:lnTo>
                </a:path>
                <a:path w="7772400" h="227330">
                  <a:moveTo>
                    <a:pt x="7485374" y="227002"/>
                  </a:moveTo>
                  <a:lnTo>
                    <a:pt x="7269486" y="1726"/>
                  </a:lnTo>
                </a:path>
                <a:path w="7772400" h="227330">
                  <a:moveTo>
                    <a:pt x="7583532" y="227002"/>
                  </a:moveTo>
                  <a:lnTo>
                    <a:pt x="7367313" y="1381"/>
                  </a:lnTo>
                </a:path>
                <a:path w="7772400" h="227330">
                  <a:moveTo>
                    <a:pt x="7681699" y="227002"/>
                  </a:moveTo>
                  <a:lnTo>
                    <a:pt x="7465149" y="1035"/>
                  </a:lnTo>
                </a:path>
                <a:path w="7772400" h="227330">
                  <a:moveTo>
                    <a:pt x="7772400" y="219219"/>
                  </a:moveTo>
                  <a:lnTo>
                    <a:pt x="7562976" y="690"/>
                  </a:lnTo>
                </a:path>
                <a:path w="7772400" h="227330">
                  <a:moveTo>
                    <a:pt x="7772400" y="116793"/>
                  </a:moveTo>
                  <a:lnTo>
                    <a:pt x="7660804" y="345"/>
                  </a:lnTo>
                </a:path>
                <a:path w="7772400" h="227330">
                  <a:moveTo>
                    <a:pt x="7772400" y="14366"/>
                  </a:moveTo>
                  <a:lnTo>
                    <a:pt x="7758631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493"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47113" y="504063"/>
            <a:ext cx="1207527" cy="292690"/>
          </a:xfrm>
          <a:prstGeom prst="rect">
            <a:avLst/>
          </a:prstGeom>
        </p:spPr>
        <p:txBody>
          <a:bodyPr vert="horz" wrap="square" lIns="0" tIns="35859" rIns="0" bIns="0" rtlCol="0">
            <a:spAutoFit/>
          </a:bodyPr>
          <a:lstStyle/>
          <a:p>
            <a:pPr marL="11206" marR="4483" indent="138400">
              <a:lnSpc>
                <a:spcPts val="971"/>
              </a:lnSpc>
              <a:spcBef>
                <a:spcPts val="282"/>
              </a:spcBef>
            </a:pPr>
            <a:r>
              <a:rPr lang="bg-BG" sz="971" b="1" spc="18" dirty="0">
                <a:solidFill>
                  <a:srgbClr val="020302"/>
                </a:solidFill>
                <a:latin typeface="Arial"/>
                <a:cs typeface="Arial"/>
              </a:rPr>
              <a:t>АНОНСИРАНЕ НА НОВ ПРОДУКТ</a:t>
            </a:r>
            <a:endParaRPr sz="971" dirty="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241070"/>
              </p:ext>
            </p:extLst>
          </p:nvPr>
        </p:nvGraphicFramePr>
        <p:xfrm>
          <a:off x="-1653" y="1855461"/>
          <a:ext cx="6857775" cy="39730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2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8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6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22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8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8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b="1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8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8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b="1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623">
                <a:tc>
                  <a:txBody>
                    <a:bodyPr/>
                    <a:lstStyle/>
                    <a:p>
                      <a:pPr marL="228600">
                        <a:lnSpc>
                          <a:spcPts val="819"/>
                        </a:lnSpc>
                        <a:spcBef>
                          <a:spcPts val="155"/>
                        </a:spcBef>
                      </a:pPr>
                      <a:r>
                        <a:rPr lang="bg-BG" sz="700" b="1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Размери:</a:t>
                      </a:r>
                      <a:endParaRPr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D1D3D4"/>
                      </a:solidFill>
                      <a:prstDash val="soli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40</a:t>
                      </a:r>
                      <a:r>
                        <a:rPr lang="en-GB" sz="700" spc="-1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7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sz="700" spc="-1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40</a:t>
                      </a:r>
                      <a:r>
                        <a:rPr lang="en-GB" sz="700" spc="-1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7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sz="700" spc="-1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7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13.3</a:t>
                      </a:r>
                      <a:r>
                        <a:rPr lang="en-GB" sz="700" spc="-1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700" spc="-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bg-BG" sz="700" spc="-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мм</a:t>
                      </a:r>
                      <a:r>
                        <a:rPr lang="en-GB" sz="700" spc="-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sz="7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45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x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 </a:t>
                      </a:r>
                      <a:r>
                        <a:rPr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45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x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14.5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 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(mm)</a:t>
                      </a:r>
                      <a:endParaRPr sz="700" dirty="0">
                        <a:latin typeface="Arial Narrow" panose="020B0606020202030204" pitchFamily="34" charset="0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878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bg-BG" sz="70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 на стъклото</a:t>
                      </a:r>
                      <a:r>
                        <a:rPr sz="70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D1D3D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Pow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sz="700" baseline="31746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™</a:t>
                      </a:r>
                      <a:endParaRPr sz="700" baseline="31746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Pow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e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r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G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l</a:t>
                      </a:r>
                      <a:r>
                        <a:rPr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a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s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s</a:t>
                      </a:r>
                      <a:r>
                        <a:rPr lang="en-GB" sz="700" baseline="31746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™</a:t>
                      </a:r>
                      <a:endParaRPr sz="700" dirty="0">
                        <a:latin typeface="Arial Narrow" panose="020B0606020202030204" pitchFamily="34" charset="0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494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bg-BG" sz="70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 на безела</a:t>
                      </a:r>
                      <a:r>
                        <a:rPr sz="70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D1D3D4"/>
                      </a:solidFill>
                      <a:prstDash val="soli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Подсилен полимер</a:t>
                      </a:r>
                      <a:endParaRPr sz="7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Подсилен полимер</a:t>
                      </a:r>
                      <a:endParaRPr lang="bg-BG" sz="7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906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bg-BG" sz="700" b="1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 на корпуса</a:t>
                      </a:r>
                      <a:r>
                        <a:rPr sz="70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D1D3D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Подсилен полимер</a:t>
                      </a:r>
                      <a:endParaRPr lang="bg-BG" sz="7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Подсилен полимер</a:t>
                      </a:r>
                      <a:endParaRPr lang="bg-BG" sz="7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032">
                <a:tc>
                  <a:txBody>
                    <a:bodyPr/>
                    <a:lstStyle/>
                    <a:p>
                      <a:pPr marL="228600">
                        <a:lnSpc>
                          <a:spcPts val="819"/>
                        </a:lnSpc>
                        <a:spcBef>
                          <a:spcPts val="585"/>
                        </a:spcBef>
                      </a:pPr>
                      <a:r>
                        <a:rPr lang="bg-BG" sz="70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Дисплей</a:t>
                      </a:r>
                      <a:endParaRPr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>
                        <a:lnSpc>
                          <a:spcPts val="580"/>
                        </a:lnSpc>
                      </a:pPr>
                      <a:r>
                        <a:rPr lang="bg-BG" sz="7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Размер, резолюция, тип </a:t>
                      </a:r>
                      <a:r>
                        <a:rPr sz="700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D1D3D4"/>
                      </a:solidFill>
                      <a:prstDash val="soli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0480" indent="0" algn="ctr" defTabSz="11684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Персонализиран дизайн с два прозореца:</a:t>
                      </a:r>
                    </a:p>
                    <a:p>
                      <a:pPr marL="0" marR="30480" indent="0" algn="ctr" defTabSz="11684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0,79" x 0,79" (20,12 x 20,12 мм)</a:t>
                      </a:r>
                    </a:p>
                    <a:p>
                      <a:pPr marL="0" marR="30480" indent="0" algn="ctr" defTabSz="11684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56 x 156 пиксела Монохромен, видим на слънчева светлина, трансфлективен</a:t>
                      </a:r>
                    </a:p>
                    <a:p>
                      <a:pPr marL="0" marR="30480" indent="0" algn="ctr" defTabSz="11684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memory-in-pixel</a:t>
                      </a:r>
                      <a:r>
                        <a:rPr lang="ru-RU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(MIP) </a:t>
                      </a:r>
                      <a:endParaRPr sz="700" spc="5" dirty="0">
                        <a:solidFill>
                          <a:srgbClr val="231F20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048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 Narrow"/>
                        </a:rPr>
                        <a:t>Персонализиран дизайн с два прозореца:</a:t>
                      </a:r>
                    </a:p>
                    <a:p>
                      <a:pPr marL="0" marR="3048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 Narrow"/>
                        </a:rPr>
                        <a:t>  0,9" x 0,9" (23 x 23 мм)</a:t>
                      </a:r>
                    </a:p>
                    <a:p>
                      <a:pPr marL="0" marR="3048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 Narrow"/>
                        </a:rPr>
                        <a:t>176 x 176 пиксела Монохромен, видим на слънчева светлина, трансфлективен</a:t>
                      </a:r>
                    </a:p>
                    <a:p>
                      <a:pPr marL="0" marR="3048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 Narrow"/>
                        </a:rPr>
                        <a:t>memory-in-pixel </a:t>
                      </a:r>
                      <a:r>
                        <a:rPr lang="ru-RU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 Narrow"/>
                        </a:rPr>
                        <a:t>(MIP) </a:t>
                      </a:r>
                      <a:endParaRPr sz="700" spc="5" dirty="0">
                        <a:solidFill>
                          <a:srgbClr val="231F20"/>
                        </a:solidFill>
                        <a:latin typeface="Arial Narrow" panose="020B0606020202030204" pitchFamily="34" charset="0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684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bg-BG" sz="70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Каишка</a:t>
                      </a:r>
                      <a:r>
                        <a:rPr sz="700" b="1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D1D3D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marR="3048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168400" algn="l"/>
                        </a:tabLst>
                      </a:pPr>
                      <a:r>
                        <a:rPr lang="ru-RU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Включва силиконови каишка</a:t>
                      </a:r>
                    </a:p>
                    <a:p>
                      <a:pPr marL="0" marR="3048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168400" algn="l"/>
                        </a:tabLst>
                      </a:pPr>
                      <a:r>
                        <a:rPr lang="ru-RU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Обща дължина на каишката: 196 мм </a:t>
                      </a:r>
                      <a:endParaRPr sz="700" spc="5" dirty="0">
                        <a:solidFill>
                          <a:srgbClr val="231F20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marR="3048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168400" algn="l"/>
                        </a:tabLst>
                      </a:pPr>
                      <a:r>
                        <a:rPr lang="ru-RU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Включва силиконови каишка</a:t>
                      </a:r>
                    </a:p>
                    <a:p>
                      <a:pPr marL="0" marR="3048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168400" algn="l"/>
                        </a:tabLst>
                      </a:pPr>
                      <a:r>
                        <a:rPr lang="ru-RU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Обща дължина на каишката: 240 мм 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838">
                <a:tc>
                  <a:txBody>
                    <a:bodyPr/>
                    <a:lstStyle/>
                    <a:p>
                      <a:pPr marL="228600" marR="749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bg-BG" sz="70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Обиколка на китката: </a:t>
                      </a:r>
                      <a:endParaRPr sz="700" b="1" spc="1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048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Подходящ за китки с обиколка 112-180 мм </a:t>
                      </a:r>
                      <a:endParaRPr sz="700" spc="5" dirty="0">
                        <a:solidFill>
                          <a:srgbClr val="231F20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953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Подходящ за китки с обиколка 135-230 мм </a:t>
                      </a:r>
                      <a:endParaRPr sz="700" dirty="0">
                        <a:latin typeface="Arial Narrow" panose="020B0606020202030204" pitchFamily="34" charset="0"/>
                        <a:cs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04827"/>
                  </a:ext>
                </a:extLst>
              </a:tr>
              <a:tr h="293838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bg-BG" sz="70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Тегло</a:t>
                      </a:r>
                      <a:r>
                        <a:rPr sz="70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3048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Instinct 2S: 42 </a:t>
                      </a:r>
                      <a:r>
                        <a:rPr lang="bg-BG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гр.</a:t>
                      </a:r>
                      <a:r>
                        <a:rPr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GB" sz="700" spc="5" dirty="0">
                        <a:solidFill>
                          <a:srgbClr val="231F20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3048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Instinct 2S Solar versions: 43 </a:t>
                      </a:r>
                      <a:r>
                        <a:rPr lang="bg-BG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гр. </a:t>
                      </a:r>
                      <a:endParaRPr sz="700" spc="5" dirty="0">
                        <a:solidFill>
                          <a:srgbClr val="231F20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8953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Instinct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2: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52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 </a:t>
                      </a:r>
                      <a:r>
                        <a:rPr lang="bg-BG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гр. </a:t>
                      </a:r>
                      <a:endParaRPr sz="700" dirty="0">
                        <a:latin typeface="Arial Narrow" panose="020B0606020202030204" pitchFamily="34" charset="0"/>
                        <a:cs typeface="Arial Narrow"/>
                      </a:endParaRPr>
                    </a:p>
                    <a:p>
                      <a:pPr marL="0" marR="8953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Instinct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2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 </a:t>
                      </a:r>
                      <a:r>
                        <a:rPr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Solar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 </a:t>
                      </a:r>
                      <a:r>
                        <a:rPr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versions: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 </a:t>
                      </a:r>
                      <a:r>
                        <a:rPr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53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 </a:t>
                      </a:r>
                      <a:r>
                        <a:rPr lang="bg-BG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гр. </a:t>
                      </a:r>
                      <a:endParaRPr sz="700" dirty="0">
                        <a:latin typeface="Arial Narrow" panose="020B0606020202030204" pitchFamily="34" charset="0"/>
                        <a:cs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19853435"/>
                  </a:ext>
                </a:extLst>
              </a:tr>
              <a:tr h="293838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bg-BG" sz="70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Тип на батерията</a:t>
                      </a:r>
                      <a:r>
                        <a:rPr sz="70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Вградена презареждаема литиево-йонна</a:t>
                      </a:r>
                      <a:endParaRPr sz="7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Вградена презареждаема литиево-йонна</a:t>
                      </a:r>
                      <a:endParaRPr lang="bg-BG" sz="7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374473"/>
                  </a:ext>
                </a:extLst>
              </a:tr>
              <a:tr h="484568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bg-BG" sz="70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Живот на батерията</a:t>
                      </a:r>
                      <a:r>
                        <a:rPr sz="70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3048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Смарт часовник: До 21 дни/?? дни със солар *</a:t>
                      </a:r>
                    </a:p>
                    <a:p>
                      <a:pPr marL="0" marR="3048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GPS: До 24 часа/?? часа със солар **</a:t>
                      </a:r>
                    </a:p>
                    <a:p>
                      <a:pPr marL="0" marR="3048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Expedition</a:t>
                      </a:r>
                      <a:r>
                        <a:rPr lang="ru-RU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GPS активност: До 25 дни/?? дни </a:t>
                      </a:r>
                      <a:endParaRPr lang="en-GB" sz="700" spc="5" dirty="0">
                        <a:solidFill>
                          <a:srgbClr val="FB15CA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12890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 Narrow"/>
                        </a:rPr>
                        <a:t>Смарт часовник: До 28 дни/?? дни със солар *</a:t>
                      </a:r>
                    </a:p>
                    <a:p>
                      <a:pPr marL="0" marR="12890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 Narrow"/>
                        </a:rPr>
                        <a:t>GPS: до 30 часа/?? часа със солар **</a:t>
                      </a:r>
                    </a:p>
                    <a:p>
                      <a:pPr marL="0" marR="12890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Expedition</a:t>
                      </a:r>
                      <a:r>
                        <a:rPr lang="ru-RU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 Narrow"/>
                        </a:rPr>
                        <a:t> GPS активност: До 32 дни/?? дни </a:t>
                      </a:r>
                      <a:endParaRPr sz="700" spc="5" dirty="0">
                        <a:solidFill>
                          <a:srgbClr val="FB15CA"/>
                        </a:solidFill>
                        <a:latin typeface="Arial Narrow" panose="020B0606020202030204" pitchFamily="34" charset="0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4291007"/>
                  </a:ext>
                </a:extLst>
              </a:tr>
              <a:tr h="293838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bg-BG" sz="70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Воден рейтонг</a:t>
                      </a:r>
                      <a:r>
                        <a:rPr sz="70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10 ATM</a:t>
                      </a:r>
                      <a:endParaRPr sz="700" spc="5" dirty="0">
                        <a:solidFill>
                          <a:srgbClr val="FB15CA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69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ea typeface="+mn-ea"/>
                          <a:cs typeface="Arial Narrow"/>
                        </a:rPr>
                        <a:t>10 ATM</a:t>
                      </a:r>
                      <a:endParaRPr sz="700" spc="5" dirty="0">
                        <a:solidFill>
                          <a:srgbClr val="FB15CA"/>
                        </a:solidFill>
                        <a:latin typeface="Arial Narrow" panose="020B0606020202030204" pitchFamily="34" charset="0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251286"/>
                  </a:ext>
                </a:extLst>
              </a:tr>
              <a:tr h="293838">
                <a:tc>
                  <a:txBody>
                    <a:bodyPr/>
                    <a:lstStyle/>
                    <a:p>
                      <a:pPr marL="228600" marR="13589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bg-BG" sz="70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Безжични технологии </a:t>
                      </a:r>
                      <a:r>
                        <a:rPr sz="70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BLUETOOTH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bg-BG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ANT+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bg-BG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технологии</a:t>
                      </a:r>
                      <a:endParaRPr sz="7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BLUETOOTH</a:t>
                      </a:r>
                      <a:r>
                        <a:rPr lang="en-US" sz="7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bg-BG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bg-BG" sz="700" spc="-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700" spc="-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ANT+</a:t>
                      </a:r>
                      <a:r>
                        <a:rPr lang="en-US" sz="70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bg-BG" sz="70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технологии</a:t>
                      </a:r>
                      <a:endParaRPr lang="bg-BG" sz="7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189271"/>
                  </a:ext>
                </a:extLst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200053" y="1350713"/>
            <a:ext cx="6454588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76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493" dirty="0"/>
          </a:p>
        </p:txBody>
      </p:sp>
      <p:sp>
        <p:nvSpPr>
          <p:cNvPr id="17" name="object 17"/>
          <p:cNvSpPr txBox="1"/>
          <p:nvPr/>
        </p:nvSpPr>
        <p:spPr>
          <a:xfrm>
            <a:off x="191407" y="1387767"/>
            <a:ext cx="2063003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lang="bg-BG" sz="1147" b="1" dirty="0">
                <a:solidFill>
                  <a:srgbClr val="020302"/>
                </a:solidFill>
                <a:latin typeface="Arial"/>
                <a:cs typeface="Arial"/>
              </a:rPr>
              <a:t>СПЕЦИФИКАЦИИ:</a:t>
            </a:r>
            <a:endParaRPr sz="1147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75324" y="5853087"/>
            <a:ext cx="2624978" cy="24804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lang="ru-RU" sz="485" spc="4" dirty="0">
                <a:solidFill>
                  <a:srgbClr val="231F20"/>
                </a:solidFill>
                <a:latin typeface="Arial"/>
                <a:cs typeface="Arial"/>
              </a:rPr>
              <a:t>*Слънчево зареждане, като се предполага целодневно носене с 3 часа на ден навън при условия от 50 000 </a:t>
            </a:r>
            <a:r>
              <a:rPr lang="en-US" sz="485" spc="4" dirty="0">
                <a:solidFill>
                  <a:srgbClr val="231F20"/>
                </a:solidFill>
                <a:latin typeface="Arial"/>
                <a:cs typeface="Arial"/>
              </a:rPr>
              <a:t>lux </a:t>
            </a:r>
            <a:endParaRPr lang="ru-RU" sz="485" spc="4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1206">
              <a:spcBef>
                <a:spcPts val="88"/>
              </a:spcBef>
            </a:pPr>
            <a:r>
              <a:rPr lang="ru-RU" sz="485" spc="4" dirty="0">
                <a:solidFill>
                  <a:srgbClr val="231F20"/>
                </a:solidFill>
                <a:latin typeface="Arial"/>
                <a:cs typeface="Arial"/>
              </a:rPr>
              <a:t>**Слънчево зареждане, при условие, че се използва в условия от 50 000 </a:t>
            </a:r>
            <a:r>
              <a:rPr lang="en-US" sz="485" spc="4" dirty="0">
                <a:solidFill>
                  <a:srgbClr val="231F20"/>
                </a:solidFill>
                <a:latin typeface="Arial"/>
                <a:cs typeface="Arial"/>
              </a:rPr>
              <a:t>lux </a:t>
            </a:r>
            <a:r>
              <a:rPr lang="ru-RU" sz="485" spc="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en-US" sz="485" dirty="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-225" y="9388338"/>
            <a:ext cx="6858000" cy="524995"/>
            <a:chOff x="0" y="9463887"/>
            <a:chExt cx="7772400" cy="594995"/>
          </a:xfrm>
        </p:grpSpPr>
        <p:sp>
          <p:nvSpPr>
            <p:cNvPr id="33" name="object 33"/>
            <p:cNvSpPr/>
            <p:nvPr/>
          </p:nvSpPr>
          <p:spPr>
            <a:xfrm>
              <a:off x="0" y="9463887"/>
              <a:ext cx="7772400" cy="594995"/>
            </a:xfrm>
            <a:custGeom>
              <a:avLst/>
              <a:gdLst/>
              <a:ahLst/>
              <a:cxnLst/>
              <a:rect l="l" t="t" r="r" b="b"/>
              <a:pathLst>
                <a:path w="7772400" h="594995">
                  <a:moveTo>
                    <a:pt x="7772400" y="0"/>
                  </a:moveTo>
                  <a:lnTo>
                    <a:pt x="0" y="0"/>
                  </a:lnTo>
                  <a:lnTo>
                    <a:pt x="0" y="594512"/>
                  </a:lnTo>
                  <a:lnTo>
                    <a:pt x="7772400" y="594512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1493"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6771926" y="9690635"/>
              <a:ext cx="770255" cy="136525"/>
            </a:xfrm>
            <a:custGeom>
              <a:avLst/>
              <a:gdLst/>
              <a:ahLst/>
              <a:cxnLst/>
              <a:rect l="l" t="t" r="r" b="b"/>
              <a:pathLst>
                <a:path w="770254" h="136525">
                  <a:moveTo>
                    <a:pt x="82207" y="0"/>
                  </a:moveTo>
                  <a:lnTo>
                    <a:pt x="67271" y="0"/>
                  </a:lnTo>
                  <a:lnTo>
                    <a:pt x="62941" y="2730"/>
                  </a:lnTo>
                  <a:lnTo>
                    <a:pt x="1651" y="130771"/>
                  </a:lnTo>
                  <a:lnTo>
                    <a:pt x="0" y="134073"/>
                  </a:lnTo>
                  <a:lnTo>
                    <a:pt x="1803" y="136423"/>
                  </a:lnTo>
                  <a:lnTo>
                    <a:pt x="24739" y="136423"/>
                  </a:lnTo>
                  <a:lnTo>
                    <a:pt x="27241" y="133959"/>
                  </a:lnTo>
                  <a:lnTo>
                    <a:pt x="30187" y="127889"/>
                  </a:lnTo>
                  <a:lnTo>
                    <a:pt x="33477" y="121285"/>
                  </a:lnTo>
                  <a:lnTo>
                    <a:pt x="34963" y="118122"/>
                  </a:lnTo>
                  <a:lnTo>
                    <a:pt x="37579" y="117005"/>
                  </a:lnTo>
                  <a:lnTo>
                    <a:pt x="144819" y="117005"/>
                  </a:lnTo>
                  <a:lnTo>
                    <a:pt x="135016" y="97777"/>
                  </a:lnTo>
                  <a:lnTo>
                    <a:pt x="46812" y="97751"/>
                  </a:lnTo>
                  <a:lnTo>
                    <a:pt x="45072" y="94996"/>
                  </a:lnTo>
                  <a:lnTo>
                    <a:pt x="71716" y="37896"/>
                  </a:lnTo>
                  <a:lnTo>
                    <a:pt x="104485" y="37896"/>
                  </a:lnTo>
                  <a:lnTo>
                    <a:pt x="88226" y="6007"/>
                  </a:lnTo>
                  <a:lnTo>
                    <a:pt x="86575" y="2692"/>
                  </a:lnTo>
                  <a:lnTo>
                    <a:pt x="82207" y="0"/>
                  </a:lnTo>
                  <a:close/>
                </a:path>
                <a:path w="770254" h="136525">
                  <a:moveTo>
                    <a:pt x="144819" y="117005"/>
                  </a:moveTo>
                  <a:lnTo>
                    <a:pt x="37579" y="117005"/>
                  </a:lnTo>
                  <a:lnTo>
                    <a:pt x="109207" y="117055"/>
                  </a:lnTo>
                  <a:lnTo>
                    <a:pt x="111582" y="117754"/>
                  </a:lnTo>
                  <a:lnTo>
                    <a:pt x="113398" y="121361"/>
                  </a:lnTo>
                  <a:lnTo>
                    <a:pt x="116674" y="127292"/>
                  </a:lnTo>
                  <a:lnTo>
                    <a:pt x="119913" y="133769"/>
                  </a:lnTo>
                  <a:lnTo>
                    <a:pt x="122656" y="136423"/>
                  </a:lnTo>
                  <a:lnTo>
                    <a:pt x="151676" y="136423"/>
                  </a:lnTo>
                  <a:lnTo>
                    <a:pt x="153289" y="133616"/>
                  </a:lnTo>
                  <a:lnTo>
                    <a:pt x="144819" y="117005"/>
                  </a:lnTo>
                  <a:close/>
                </a:path>
                <a:path w="770254" h="136525">
                  <a:moveTo>
                    <a:pt x="104485" y="37896"/>
                  </a:moveTo>
                  <a:lnTo>
                    <a:pt x="71716" y="37896"/>
                  </a:lnTo>
                  <a:lnTo>
                    <a:pt x="74244" y="37922"/>
                  </a:lnTo>
                  <a:lnTo>
                    <a:pt x="100203" y="95021"/>
                  </a:lnTo>
                  <a:lnTo>
                    <a:pt x="98425" y="97777"/>
                  </a:lnTo>
                  <a:lnTo>
                    <a:pt x="135016" y="97777"/>
                  </a:lnTo>
                  <a:lnTo>
                    <a:pt x="104485" y="37896"/>
                  </a:lnTo>
                  <a:close/>
                </a:path>
                <a:path w="770254" h="136525">
                  <a:moveTo>
                    <a:pt x="576846" y="0"/>
                  </a:moveTo>
                  <a:lnTo>
                    <a:pt x="552488" y="0"/>
                  </a:lnTo>
                  <a:lnTo>
                    <a:pt x="549465" y="2273"/>
                  </a:lnTo>
                  <a:lnTo>
                    <a:pt x="549465" y="134099"/>
                  </a:lnTo>
                  <a:lnTo>
                    <a:pt x="552488" y="136423"/>
                  </a:lnTo>
                  <a:lnTo>
                    <a:pt x="576199" y="136423"/>
                  </a:lnTo>
                  <a:lnTo>
                    <a:pt x="579201" y="134099"/>
                  </a:lnTo>
                  <a:lnTo>
                    <a:pt x="579234" y="3009"/>
                  </a:lnTo>
                  <a:lnTo>
                    <a:pt x="576846" y="0"/>
                  </a:lnTo>
                  <a:close/>
                </a:path>
                <a:path w="770254" h="136525">
                  <a:moveTo>
                    <a:pt x="251561" y="0"/>
                  </a:moveTo>
                  <a:lnTo>
                    <a:pt x="176428" y="0"/>
                  </a:lnTo>
                  <a:lnTo>
                    <a:pt x="173405" y="3009"/>
                  </a:lnTo>
                  <a:lnTo>
                    <a:pt x="173405" y="134073"/>
                  </a:lnTo>
                  <a:lnTo>
                    <a:pt x="176428" y="136423"/>
                  </a:lnTo>
                  <a:lnTo>
                    <a:pt x="199859" y="136423"/>
                  </a:lnTo>
                  <a:lnTo>
                    <a:pt x="202882" y="134073"/>
                  </a:lnTo>
                  <a:lnTo>
                    <a:pt x="202946" y="81191"/>
                  </a:lnTo>
                  <a:lnTo>
                    <a:pt x="274123" y="81051"/>
                  </a:lnTo>
                  <a:lnTo>
                    <a:pt x="275158" y="78092"/>
                  </a:lnTo>
                  <a:lnTo>
                    <a:pt x="292798" y="72809"/>
                  </a:lnTo>
                  <a:lnTo>
                    <a:pt x="299542" y="66763"/>
                  </a:lnTo>
                  <a:lnTo>
                    <a:pt x="303976" y="61714"/>
                  </a:lnTo>
                  <a:lnTo>
                    <a:pt x="304456" y="60794"/>
                  </a:lnTo>
                  <a:lnTo>
                    <a:pt x="205994" y="60794"/>
                  </a:lnTo>
                  <a:lnTo>
                    <a:pt x="202971" y="57759"/>
                  </a:lnTo>
                  <a:lnTo>
                    <a:pt x="202971" y="25311"/>
                  </a:lnTo>
                  <a:lnTo>
                    <a:pt x="205994" y="22288"/>
                  </a:lnTo>
                  <a:lnTo>
                    <a:pt x="306091" y="22288"/>
                  </a:lnTo>
                  <a:lnTo>
                    <a:pt x="303187" y="16586"/>
                  </a:lnTo>
                  <a:lnTo>
                    <a:pt x="257606" y="127"/>
                  </a:lnTo>
                  <a:lnTo>
                    <a:pt x="251561" y="0"/>
                  </a:lnTo>
                  <a:close/>
                </a:path>
                <a:path w="770254" h="136525">
                  <a:moveTo>
                    <a:pt x="274123" y="81051"/>
                  </a:moveTo>
                  <a:lnTo>
                    <a:pt x="237045" y="81051"/>
                  </a:lnTo>
                  <a:lnTo>
                    <a:pt x="241820" y="83515"/>
                  </a:lnTo>
                  <a:lnTo>
                    <a:pt x="275513" y="130962"/>
                  </a:lnTo>
                  <a:lnTo>
                    <a:pt x="278434" y="134899"/>
                  </a:lnTo>
                  <a:lnTo>
                    <a:pt x="281228" y="136423"/>
                  </a:lnTo>
                  <a:lnTo>
                    <a:pt x="309575" y="136423"/>
                  </a:lnTo>
                  <a:lnTo>
                    <a:pt x="310159" y="132943"/>
                  </a:lnTo>
                  <a:lnTo>
                    <a:pt x="273989" y="81432"/>
                  </a:lnTo>
                  <a:lnTo>
                    <a:pt x="274123" y="81051"/>
                  </a:lnTo>
                  <a:close/>
                </a:path>
                <a:path w="770254" h="136525">
                  <a:moveTo>
                    <a:pt x="306091" y="22288"/>
                  </a:moveTo>
                  <a:lnTo>
                    <a:pt x="244792" y="22288"/>
                  </a:lnTo>
                  <a:lnTo>
                    <a:pt x="250850" y="22415"/>
                  </a:lnTo>
                  <a:lnTo>
                    <a:pt x="259219" y="22758"/>
                  </a:lnTo>
                  <a:lnTo>
                    <a:pt x="279958" y="38747"/>
                  </a:lnTo>
                  <a:lnTo>
                    <a:pt x="279958" y="44297"/>
                  </a:lnTo>
                  <a:lnTo>
                    <a:pt x="244792" y="60794"/>
                  </a:lnTo>
                  <a:lnTo>
                    <a:pt x="304456" y="60794"/>
                  </a:lnTo>
                  <a:lnTo>
                    <a:pt x="307143" y="55654"/>
                  </a:lnTo>
                  <a:lnTo>
                    <a:pt x="309043" y="48590"/>
                  </a:lnTo>
                  <a:lnTo>
                    <a:pt x="309676" y="40525"/>
                  </a:lnTo>
                  <a:lnTo>
                    <a:pt x="309676" y="33058"/>
                  </a:lnTo>
                  <a:lnTo>
                    <a:pt x="308381" y="26784"/>
                  </a:lnTo>
                  <a:lnTo>
                    <a:pt x="306091" y="22288"/>
                  </a:lnTo>
                  <a:close/>
                </a:path>
                <a:path w="770254" h="136525">
                  <a:moveTo>
                    <a:pt x="652894" y="0"/>
                  </a:moveTo>
                  <a:lnTo>
                    <a:pt x="628243" y="0"/>
                  </a:lnTo>
                  <a:lnTo>
                    <a:pt x="626240" y="2438"/>
                  </a:lnTo>
                  <a:lnTo>
                    <a:pt x="626198" y="134023"/>
                  </a:lnTo>
                  <a:lnTo>
                    <a:pt x="628599" y="136423"/>
                  </a:lnTo>
                  <a:lnTo>
                    <a:pt x="650913" y="136423"/>
                  </a:lnTo>
                  <a:lnTo>
                    <a:pt x="653503" y="134416"/>
                  </a:lnTo>
                  <a:lnTo>
                    <a:pt x="653580" y="43992"/>
                  </a:lnTo>
                  <a:lnTo>
                    <a:pt x="655675" y="43154"/>
                  </a:lnTo>
                  <a:lnTo>
                    <a:pt x="696179" y="43154"/>
                  </a:lnTo>
                  <a:lnTo>
                    <a:pt x="656653" y="2159"/>
                  </a:lnTo>
                  <a:lnTo>
                    <a:pt x="652894" y="0"/>
                  </a:lnTo>
                  <a:close/>
                </a:path>
                <a:path w="770254" h="136525">
                  <a:moveTo>
                    <a:pt x="696179" y="43154"/>
                  </a:moveTo>
                  <a:lnTo>
                    <a:pt x="655675" y="43154"/>
                  </a:lnTo>
                  <a:lnTo>
                    <a:pt x="740803" y="131660"/>
                  </a:lnTo>
                  <a:lnTo>
                    <a:pt x="743432" y="134289"/>
                  </a:lnTo>
                  <a:lnTo>
                    <a:pt x="746620" y="136423"/>
                  </a:lnTo>
                  <a:lnTo>
                    <a:pt x="767194" y="136423"/>
                  </a:lnTo>
                  <a:lnTo>
                    <a:pt x="770216" y="133400"/>
                  </a:lnTo>
                  <a:lnTo>
                    <a:pt x="770216" y="89636"/>
                  </a:lnTo>
                  <a:lnTo>
                    <a:pt x="740994" y="89636"/>
                  </a:lnTo>
                  <a:lnTo>
                    <a:pt x="696179" y="43154"/>
                  </a:lnTo>
                  <a:close/>
                </a:path>
                <a:path w="770254" h="136525">
                  <a:moveTo>
                    <a:pt x="767194" y="0"/>
                  </a:moveTo>
                  <a:lnTo>
                    <a:pt x="746036" y="0"/>
                  </a:lnTo>
                  <a:lnTo>
                    <a:pt x="743038" y="2438"/>
                  </a:lnTo>
                  <a:lnTo>
                    <a:pt x="743089" y="88798"/>
                  </a:lnTo>
                  <a:lnTo>
                    <a:pt x="740994" y="89636"/>
                  </a:lnTo>
                  <a:lnTo>
                    <a:pt x="770216" y="89636"/>
                  </a:lnTo>
                  <a:lnTo>
                    <a:pt x="770216" y="3009"/>
                  </a:lnTo>
                  <a:lnTo>
                    <a:pt x="767194" y="0"/>
                  </a:lnTo>
                  <a:close/>
                </a:path>
                <a:path w="770254" h="136525">
                  <a:moveTo>
                    <a:pt x="376605" y="0"/>
                  </a:moveTo>
                  <a:lnTo>
                    <a:pt x="347205" y="0"/>
                  </a:lnTo>
                  <a:lnTo>
                    <a:pt x="344170" y="3009"/>
                  </a:lnTo>
                  <a:lnTo>
                    <a:pt x="344170" y="133896"/>
                  </a:lnTo>
                  <a:lnTo>
                    <a:pt x="346595" y="136423"/>
                  </a:lnTo>
                  <a:lnTo>
                    <a:pt x="367652" y="136423"/>
                  </a:lnTo>
                  <a:lnTo>
                    <a:pt x="370332" y="134099"/>
                  </a:lnTo>
                  <a:lnTo>
                    <a:pt x="370448" y="52165"/>
                  </a:lnTo>
                  <a:lnTo>
                    <a:pt x="370522" y="40716"/>
                  </a:lnTo>
                  <a:lnTo>
                    <a:pt x="400530" y="40716"/>
                  </a:lnTo>
                  <a:lnTo>
                    <a:pt x="381533" y="5829"/>
                  </a:lnTo>
                  <a:lnTo>
                    <a:pt x="379971" y="2705"/>
                  </a:lnTo>
                  <a:lnTo>
                    <a:pt x="376605" y="0"/>
                  </a:lnTo>
                  <a:close/>
                </a:path>
                <a:path w="770254" h="136525">
                  <a:moveTo>
                    <a:pt x="503770" y="40970"/>
                  </a:moveTo>
                  <a:lnTo>
                    <a:pt x="475361" y="40970"/>
                  </a:lnTo>
                  <a:lnTo>
                    <a:pt x="475449" y="134099"/>
                  </a:lnTo>
                  <a:lnTo>
                    <a:pt x="478307" y="136423"/>
                  </a:lnTo>
                  <a:lnTo>
                    <a:pt x="500748" y="136423"/>
                  </a:lnTo>
                  <a:lnTo>
                    <a:pt x="503770" y="134581"/>
                  </a:lnTo>
                  <a:lnTo>
                    <a:pt x="503770" y="40970"/>
                  </a:lnTo>
                  <a:close/>
                </a:path>
                <a:path w="770254" h="136525">
                  <a:moveTo>
                    <a:pt x="400530" y="40716"/>
                  </a:moveTo>
                  <a:lnTo>
                    <a:pt x="370522" y="40716"/>
                  </a:lnTo>
                  <a:lnTo>
                    <a:pt x="378129" y="54745"/>
                  </a:lnTo>
                  <a:lnTo>
                    <a:pt x="420585" y="133756"/>
                  </a:lnTo>
                  <a:lnTo>
                    <a:pt x="424865" y="133769"/>
                  </a:lnTo>
                  <a:lnTo>
                    <a:pt x="426643" y="130530"/>
                  </a:lnTo>
                  <a:lnTo>
                    <a:pt x="453872" y="80340"/>
                  </a:lnTo>
                  <a:lnTo>
                    <a:pt x="422109" y="80327"/>
                  </a:lnTo>
                  <a:lnTo>
                    <a:pt x="400530" y="40716"/>
                  </a:lnTo>
                  <a:close/>
                </a:path>
                <a:path w="770254" h="136525">
                  <a:moveTo>
                    <a:pt x="500748" y="0"/>
                  </a:moveTo>
                  <a:lnTo>
                    <a:pt x="471779" y="0"/>
                  </a:lnTo>
                  <a:lnTo>
                    <a:pt x="468693" y="2616"/>
                  </a:lnTo>
                  <a:lnTo>
                    <a:pt x="466752" y="6007"/>
                  </a:lnTo>
                  <a:lnTo>
                    <a:pt x="425056" y="80340"/>
                  </a:lnTo>
                  <a:lnTo>
                    <a:pt x="453879" y="80327"/>
                  </a:lnTo>
                  <a:lnTo>
                    <a:pt x="469157" y="52165"/>
                  </a:lnTo>
                  <a:lnTo>
                    <a:pt x="474514" y="42369"/>
                  </a:lnTo>
                  <a:lnTo>
                    <a:pt x="475361" y="40970"/>
                  </a:lnTo>
                  <a:lnTo>
                    <a:pt x="503770" y="40970"/>
                  </a:lnTo>
                  <a:lnTo>
                    <a:pt x="503770" y="3009"/>
                  </a:lnTo>
                  <a:lnTo>
                    <a:pt x="5007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93" dirty="0"/>
            </a:p>
          </p:txBody>
        </p:sp>
        <p:pic>
          <p:nvPicPr>
            <p:cNvPr id="35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01968" y="9687975"/>
              <a:ext cx="153200" cy="14075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559921" y="9798681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24142" y="0"/>
                  </a:moveTo>
                  <a:lnTo>
                    <a:pt x="6984" y="0"/>
                  </a:lnTo>
                  <a:lnTo>
                    <a:pt x="0" y="6984"/>
                  </a:lnTo>
                  <a:lnTo>
                    <a:pt x="0" y="24142"/>
                  </a:lnTo>
                  <a:lnTo>
                    <a:pt x="6984" y="31127"/>
                  </a:lnTo>
                  <a:lnTo>
                    <a:pt x="24142" y="31127"/>
                  </a:lnTo>
                  <a:lnTo>
                    <a:pt x="26479" y="28790"/>
                  </a:lnTo>
                  <a:lnTo>
                    <a:pt x="8369" y="28790"/>
                  </a:lnTo>
                  <a:lnTo>
                    <a:pt x="2984" y="23012"/>
                  </a:lnTo>
                  <a:lnTo>
                    <a:pt x="2984" y="8102"/>
                  </a:lnTo>
                  <a:lnTo>
                    <a:pt x="8369" y="2324"/>
                  </a:lnTo>
                  <a:lnTo>
                    <a:pt x="26466" y="2324"/>
                  </a:lnTo>
                  <a:lnTo>
                    <a:pt x="24142" y="0"/>
                  </a:lnTo>
                  <a:close/>
                </a:path>
                <a:path w="31750" h="31750">
                  <a:moveTo>
                    <a:pt x="26466" y="2324"/>
                  </a:moveTo>
                  <a:lnTo>
                    <a:pt x="22758" y="2324"/>
                  </a:lnTo>
                  <a:lnTo>
                    <a:pt x="28155" y="8102"/>
                  </a:lnTo>
                  <a:lnTo>
                    <a:pt x="28155" y="23012"/>
                  </a:lnTo>
                  <a:lnTo>
                    <a:pt x="22758" y="28790"/>
                  </a:lnTo>
                  <a:lnTo>
                    <a:pt x="26479" y="28790"/>
                  </a:lnTo>
                  <a:lnTo>
                    <a:pt x="31127" y="24142"/>
                  </a:lnTo>
                  <a:lnTo>
                    <a:pt x="31127" y="6984"/>
                  </a:lnTo>
                  <a:lnTo>
                    <a:pt x="26466" y="2324"/>
                  </a:lnTo>
                  <a:close/>
                </a:path>
                <a:path w="31750" h="31750">
                  <a:moveTo>
                    <a:pt x="20777" y="6426"/>
                  </a:moveTo>
                  <a:lnTo>
                    <a:pt x="9613" y="6426"/>
                  </a:lnTo>
                  <a:lnTo>
                    <a:pt x="9613" y="24650"/>
                  </a:lnTo>
                  <a:lnTo>
                    <a:pt x="12598" y="24650"/>
                  </a:lnTo>
                  <a:lnTo>
                    <a:pt x="12598" y="16598"/>
                  </a:lnTo>
                  <a:lnTo>
                    <a:pt x="20993" y="16598"/>
                  </a:lnTo>
                  <a:lnTo>
                    <a:pt x="22847" y="14477"/>
                  </a:lnTo>
                  <a:lnTo>
                    <a:pt x="22847" y="14262"/>
                  </a:lnTo>
                  <a:lnTo>
                    <a:pt x="12598" y="14262"/>
                  </a:lnTo>
                  <a:lnTo>
                    <a:pt x="12598" y="8750"/>
                  </a:lnTo>
                  <a:lnTo>
                    <a:pt x="22847" y="8750"/>
                  </a:lnTo>
                  <a:lnTo>
                    <a:pt x="22847" y="8102"/>
                  </a:lnTo>
                  <a:lnTo>
                    <a:pt x="20777" y="6426"/>
                  </a:lnTo>
                  <a:close/>
                </a:path>
                <a:path w="31750" h="31750">
                  <a:moveTo>
                    <a:pt x="18148" y="16598"/>
                  </a:moveTo>
                  <a:lnTo>
                    <a:pt x="15087" y="16598"/>
                  </a:lnTo>
                  <a:lnTo>
                    <a:pt x="20180" y="24650"/>
                  </a:lnTo>
                  <a:lnTo>
                    <a:pt x="23329" y="24650"/>
                  </a:lnTo>
                  <a:lnTo>
                    <a:pt x="18148" y="16598"/>
                  </a:lnTo>
                  <a:close/>
                </a:path>
                <a:path w="31750" h="31750">
                  <a:moveTo>
                    <a:pt x="22847" y="8750"/>
                  </a:moveTo>
                  <a:lnTo>
                    <a:pt x="18021" y="8750"/>
                  </a:lnTo>
                  <a:lnTo>
                    <a:pt x="19875" y="9347"/>
                  </a:lnTo>
                  <a:lnTo>
                    <a:pt x="19875" y="13792"/>
                  </a:lnTo>
                  <a:lnTo>
                    <a:pt x="18414" y="14262"/>
                  </a:lnTo>
                  <a:lnTo>
                    <a:pt x="22847" y="14262"/>
                  </a:lnTo>
                  <a:lnTo>
                    <a:pt x="22847" y="8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93" dirty="0"/>
            </a:p>
          </p:txBody>
        </p:sp>
      </p:grpSp>
      <p:sp>
        <p:nvSpPr>
          <p:cNvPr id="71" name="object 7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60" rIns="0" bIns="0" rtlCol="0">
            <a:spAutoFit/>
          </a:bodyPr>
          <a:lstStyle/>
          <a:p>
            <a:pPr marL="33619">
              <a:spcBef>
                <a:spcPts val="4"/>
              </a:spcBef>
            </a:pPr>
            <a:fld id="{81D60167-4931-47E6-BA6A-407CBD079E47}" type="slidenum">
              <a:rPr dirty="0"/>
              <a:pPr marL="33619">
                <a:spcBef>
                  <a:spcPts val="4"/>
                </a:spcBef>
              </a:pPr>
              <a:t>7</a:t>
            </a:fld>
            <a:r>
              <a:rPr spc="-35" dirty="0"/>
              <a:t> </a:t>
            </a:r>
            <a:r>
              <a:rPr b="0" spc="-4" dirty="0"/>
              <a:t>of</a:t>
            </a:r>
            <a:r>
              <a:rPr b="0" spc="-35" dirty="0"/>
              <a:t> </a:t>
            </a:r>
            <a:r>
              <a:rPr lang="en-GB" b="0" spc="-53" dirty="0"/>
              <a:t>7</a:t>
            </a:r>
            <a:endParaRPr spc="-53" dirty="0"/>
          </a:p>
        </p:txBody>
      </p:sp>
      <p:sp>
        <p:nvSpPr>
          <p:cNvPr id="37" name="object 29">
            <a:extLst>
              <a:ext uri="{FF2B5EF4-FFF2-40B4-BE49-F238E27FC236}">
                <a16:creationId xmlns:a16="http://schemas.microsoft.com/office/drawing/2014/main" id="{B19D9095-CA23-4BF1-A484-76A11FDA73ED}"/>
              </a:ext>
            </a:extLst>
          </p:cNvPr>
          <p:cNvSpPr txBox="1"/>
          <p:nvPr/>
        </p:nvSpPr>
        <p:spPr>
          <a:xfrm>
            <a:off x="164835" y="546834"/>
            <a:ext cx="4229100" cy="33723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988412" algn="l"/>
              </a:tabLst>
            </a:pPr>
            <a:r>
              <a:rPr sz="2118" b="1" spc="-106" dirty="0">
                <a:solidFill>
                  <a:srgbClr val="FFFFFF"/>
                </a:solidFill>
                <a:latin typeface="Arial"/>
                <a:cs typeface="Arial"/>
              </a:rPr>
              <a:t>Instinc</a:t>
            </a:r>
            <a:r>
              <a:rPr sz="2118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GB" sz="2118" b="1" baseline="30000" dirty="0">
                <a:solidFill>
                  <a:srgbClr val="FFFFFF"/>
                </a:solidFill>
                <a:latin typeface="Arial"/>
                <a:cs typeface="Arial"/>
              </a:rPr>
              <a:t>® </a:t>
            </a:r>
            <a:r>
              <a:rPr sz="2118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118" b="1" spc="2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18" b="1" spc="-106" dirty="0">
                <a:solidFill>
                  <a:srgbClr val="FFFFFF"/>
                </a:solidFill>
                <a:latin typeface="Arial"/>
                <a:cs typeface="Arial"/>
              </a:rPr>
              <a:t>Serie</a:t>
            </a:r>
            <a:r>
              <a:rPr sz="2118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118" b="1" spc="-4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bg-BG" sz="1235" b="1" spc="-66" dirty="0">
                <a:solidFill>
                  <a:srgbClr val="FFFFFF"/>
                </a:solidFill>
                <a:latin typeface="Arial"/>
                <a:cs typeface="Arial"/>
              </a:rPr>
              <a:t>Здрави </a:t>
            </a:r>
            <a:r>
              <a:rPr lang="en-US" sz="1235" b="1" spc="-66" dirty="0">
                <a:solidFill>
                  <a:srgbClr val="FFFFFF"/>
                </a:solidFill>
                <a:latin typeface="Arial"/>
                <a:cs typeface="Arial"/>
              </a:rPr>
              <a:t>GPS </a:t>
            </a:r>
            <a:r>
              <a:rPr lang="bg-BG" sz="1235" b="1" spc="-66" dirty="0">
                <a:solidFill>
                  <a:srgbClr val="FFFFFF"/>
                </a:solidFill>
                <a:latin typeface="Arial"/>
                <a:cs typeface="Arial"/>
              </a:rPr>
              <a:t>смарт часовници </a:t>
            </a:r>
            <a:endParaRPr sz="1235" dirty="0">
              <a:latin typeface="Arial"/>
              <a:cs typeface="Arial"/>
            </a:endParaRPr>
          </a:p>
        </p:txBody>
      </p:sp>
      <p:sp>
        <p:nvSpPr>
          <p:cNvPr id="24" name="object 40">
            <a:extLst>
              <a:ext uri="{FF2B5EF4-FFF2-40B4-BE49-F238E27FC236}">
                <a16:creationId xmlns:a16="http://schemas.microsoft.com/office/drawing/2014/main" id="{51F2EC6F-78AF-4460-AB47-F4FC05484023}"/>
              </a:ext>
            </a:extLst>
          </p:cNvPr>
          <p:cNvSpPr/>
          <p:nvPr/>
        </p:nvSpPr>
        <p:spPr>
          <a:xfrm flipV="1">
            <a:off x="0" y="6255225"/>
            <a:ext cx="6855196" cy="45719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76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493" dirty="0"/>
          </a:p>
        </p:txBody>
      </p:sp>
      <p:sp>
        <p:nvSpPr>
          <p:cNvPr id="26" name="object 41">
            <a:extLst>
              <a:ext uri="{FF2B5EF4-FFF2-40B4-BE49-F238E27FC236}">
                <a16:creationId xmlns:a16="http://schemas.microsoft.com/office/drawing/2014/main" id="{E0B95E33-DE49-4652-B4E8-A1D2C364A6E4}"/>
              </a:ext>
            </a:extLst>
          </p:cNvPr>
          <p:cNvSpPr txBox="1"/>
          <p:nvPr/>
        </p:nvSpPr>
        <p:spPr>
          <a:xfrm>
            <a:off x="34750" y="6355602"/>
            <a:ext cx="6538072" cy="92823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56032">
              <a:spcBef>
                <a:spcPts val="88"/>
              </a:spcBef>
            </a:pPr>
            <a:r>
              <a:rPr lang="ru-RU" sz="529" spc="4" dirty="0">
                <a:solidFill>
                  <a:srgbClr val="231F20"/>
                </a:solidFill>
                <a:latin typeface="Arial"/>
                <a:cs typeface="Arial"/>
              </a:rPr>
              <a:t>1 Слънчево зареждане, предполагащо носене през целия ден с 3 часа на ден навън при условия от 50 000 </a:t>
            </a:r>
            <a:r>
              <a:rPr lang="en-US" sz="529" spc="4" dirty="0">
                <a:solidFill>
                  <a:srgbClr val="231F20"/>
                </a:solidFill>
                <a:latin typeface="Arial"/>
                <a:cs typeface="Arial"/>
              </a:rPr>
              <a:t>lux </a:t>
            </a:r>
            <a:endParaRPr lang="ru-RU" sz="529" spc="4" dirty="0">
              <a:solidFill>
                <a:srgbClr val="231F20"/>
              </a:solidFill>
              <a:latin typeface="Arial"/>
              <a:cs typeface="Arial"/>
            </a:endParaRPr>
          </a:p>
          <a:p>
            <a:pPr marL="56032">
              <a:spcBef>
                <a:spcPts val="88"/>
              </a:spcBef>
            </a:pPr>
            <a:r>
              <a:rPr lang="ru-RU" sz="529" spc="4" dirty="0">
                <a:solidFill>
                  <a:srgbClr val="231F20"/>
                </a:solidFill>
                <a:latin typeface="Arial"/>
                <a:cs typeface="Arial"/>
              </a:rPr>
              <a:t>2 Вижте Garmin.com/ble</a:t>
            </a:r>
          </a:p>
          <a:p>
            <a:pPr marL="56032">
              <a:spcBef>
                <a:spcPts val="88"/>
              </a:spcBef>
            </a:pPr>
            <a:r>
              <a:rPr lang="ru-RU" sz="529" spc="4" dirty="0">
                <a:solidFill>
                  <a:srgbClr val="231F20"/>
                </a:solidFill>
                <a:latin typeface="Arial"/>
                <a:cs typeface="Arial"/>
              </a:rPr>
              <a:t>3 Вижте Garmin.com/ataccuracy</a:t>
            </a:r>
          </a:p>
          <a:p>
            <a:pPr marL="56032">
              <a:spcBef>
                <a:spcPts val="88"/>
              </a:spcBef>
            </a:pPr>
            <a:r>
              <a:rPr lang="ru-RU" sz="529" spc="4" dirty="0">
                <a:solidFill>
                  <a:srgbClr val="231F20"/>
                </a:solidFill>
                <a:latin typeface="Arial"/>
                <a:cs typeface="Arial"/>
              </a:rPr>
              <a:t>4 Това не е медицинско изделие и не е предназначено за използване при диагностициране или наблюдение на каквото и да е медицинско състояние; вижте Garmin.com/ataccuracy. Pulse Ox не се предлага във всички страни.</a:t>
            </a:r>
          </a:p>
          <a:p>
            <a:pPr marL="56032">
              <a:spcBef>
                <a:spcPts val="88"/>
              </a:spcBef>
            </a:pPr>
            <a:r>
              <a:rPr lang="ru-RU" sz="529" spc="4" dirty="0">
                <a:solidFill>
                  <a:srgbClr val="231F20"/>
                </a:solidFill>
                <a:latin typeface="Arial"/>
                <a:cs typeface="Arial"/>
              </a:rPr>
              <a:t>5 Когато е сдвоен със съвместим смартфон; вижте Garmin.com/ble</a:t>
            </a:r>
          </a:p>
          <a:p>
            <a:pPr marL="56032">
              <a:spcBef>
                <a:spcPts val="88"/>
              </a:spcBef>
            </a:pPr>
            <a:r>
              <a:rPr lang="ru-RU" sz="529" spc="4" dirty="0">
                <a:solidFill>
                  <a:srgbClr val="231F20"/>
                </a:solidFill>
                <a:latin typeface="Arial"/>
                <a:cs typeface="Arial"/>
              </a:rPr>
              <a:t>6 Изисква приложение, заредено на вашия съвместим смартфон, сдвоен с Descent Mk2S</a:t>
            </a:r>
          </a:p>
          <a:p>
            <a:pPr marL="56032">
              <a:spcBef>
                <a:spcPts val="88"/>
              </a:spcBef>
            </a:pPr>
            <a:endParaRPr lang="ru-RU" sz="529" spc="4" dirty="0">
              <a:solidFill>
                <a:srgbClr val="231F20"/>
              </a:solidFill>
              <a:latin typeface="Arial"/>
              <a:cs typeface="Arial"/>
            </a:endParaRPr>
          </a:p>
          <a:p>
            <a:pPr marL="56032">
              <a:spcBef>
                <a:spcPts val="88"/>
              </a:spcBef>
            </a:pPr>
            <a:endParaRPr lang="ru-RU" sz="529" spc="4" dirty="0">
              <a:solidFill>
                <a:srgbClr val="231F20"/>
              </a:solidFill>
              <a:latin typeface="Arial"/>
              <a:cs typeface="Arial"/>
            </a:endParaRPr>
          </a:p>
          <a:p>
            <a:pPr marL="56032">
              <a:spcBef>
                <a:spcPts val="88"/>
              </a:spcBef>
            </a:pPr>
            <a:r>
              <a:rPr lang="ru-RU" sz="529" spc="4" dirty="0">
                <a:solidFill>
                  <a:srgbClr val="231F20"/>
                </a:solidFill>
                <a:latin typeface="Arial"/>
                <a:cs typeface="Arial"/>
              </a:rPr>
              <a:t>Словесната марка и лого на Bluetooth са регистрирани търговски марки, собственост на Bluetooth SIG, Inc. и всяко използване на такива марки от Garmin е по лиценз. </a:t>
            </a:r>
            <a:endParaRPr lang="en-US" sz="529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E9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est_x0020_2 xmlns="92774a7d-a243-467c-94a3-0d8680d415f3">
      <Url xsi:nil="true"/>
      <Description xsi:nil="true"/>
    </Test_x0020_2>
    <Test_x0020_1 xmlns="92774a7d-a243-467c-94a3-0d8680d415f3">
      <Url xsi:nil="true"/>
      <Description xsi:nil="true"/>
    </Test_x0020_1>
    <Create_x0020_Product_x0020_Folders xmlns="92774a7d-a243-467c-94a3-0d8680d415f3">
      <Url xsi:nil="true"/>
      <Description xsi:nil="true"/>
    </Create_x0020_Product_x0020_Folders>
    <_ip_UnifiedCompliancePolicyProperties xmlns="http://schemas.microsoft.com/sharepoint/v3" xsi:nil="true"/>
    <SystemFile xmlns="92774a7d-a243-467c-94a3-0d8680d415f3">false</SystemFile>
    <MigrationSourceURL xmlns="92774a7d-a243-467c-94a3-0d8680d415f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62CC152DFE864CBD0BBDD641A2D7FD" ma:contentTypeVersion="22" ma:contentTypeDescription="Create a new document." ma:contentTypeScope="" ma:versionID="f5e9b23e143ca58ec5d8301982ca196e">
  <xsd:schema xmlns:xsd="http://www.w3.org/2001/XMLSchema" xmlns:xs="http://www.w3.org/2001/XMLSchema" xmlns:p="http://schemas.microsoft.com/office/2006/metadata/properties" xmlns:ns1="http://schemas.microsoft.com/sharepoint/v3" xmlns:ns2="228df337-dc4a-420d-99ab-0d6d16c2134e" xmlns:ns3="92774a7d-a243-467c-94a3-0d8680d415f3" targetNamespace="http://schemas.microsoft.com/office/2006/metadata/properties" ma:root="true" ma:fieldsID="0a1d7cccd2815d8ff2f320ba8a321528" ns1:_="" ns2:_="" ns3:_="">
    <xsd:import namespace="http://schemas.microsoft.com/sharepoint/v3"/>
    <xsd:import namespace="228df337-dc4a-420d-99ab-0d6d16c2134e"/>
    <xsd:import namespace="92774a7d-a243-467c-94a3-0d8680d415f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SystemFile" minOccurs="0"/>
                <xsd:element ref="ns3:Create_x0020_Product_x0020_Folders" minOccurs="0"/>
                <xsd:element ref="ns3:MigrationSourceURL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Test_x0020_1" minOccurs="0"/>
                <xsd:element ref="ns3:Test_x0020_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8df337-dc4a-420d-99ab-0d6d16c2134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774a7d-a243-467c-94a3-0d8680d415f3" elementFormDefault="qualified">
    <xsd:import namespace="http://schemas.microsoft.com/office/2006/documentManagement/types"/>
    <xsd:import namespace="http://schemas.microsoft.com/office/infopath/2007/PartnerControls"/>
    <xsd:element name="SystemFile" ma:index="10" nillable="true" ma:displayName="SystemFile" ma:default="0" ma:internalName="SystemFile">
      <xsd:simpleType>
        <xsd:restriction base="dms:Boolean"/>
      </xsd:simpleType>
    </xsd:element>
    <xsd:element name="Create_x0020_Product_x0020_Folders" ma:index="11" nillable="true" ma:displayName="Create Product Folders" ma:internalName="Create_x0020_Product_x0020_Folder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igrationSourceURL" ma:index="12" nillable="true" ma:displayName="MigrationSourceURL" ma:internalName="MigrationSourceURL">
      <xsd:simpleType>
        <xsd:restriction base="dms:Note">
          <xsd:maxLength value="255"/>
        </xsd:restriction>
      </xsd:simpleType>
    </xsd:element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0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1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Test_x0020_1" ma:index="28" nillable="true" ma:displayName="Test 1" ma:internalName="Test_x0020_1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est_x0020_2" ma:index="29" nillable="true" ma:displayName="Test 2" ma:internalName="Test_x0020_2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4FB307-A763-4846-A64C-55258A7C512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92774a7d-a243-467c-94a3-0d8680d415f3"/>
  </ds:schemaRefs>
</ds:datastoreItem>
</file>

<file path=customXml/itemProps2.xml><?xml version="1.0" encoding="utf-8"?>
<ds:datastoreItem xmlns:ds="http://schemas.openxmlformats.org/officeDocument/2006/customXml" ds:itemID="{AAF6A133-644C-40F0-9256-B08BE2A7D8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28df337-dc4a-420d-99ab-0d6d16c2134e"/>
    <ds:schemaRef ds:uri="92774a7d-a243-467c-94a3-0d8680d415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41BEC7-39E7-4A88-8343-C192EA8CA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1469</TotalTime>
  <Words>2718</Words>
  <Application>Microsoft Office PowerPoint</Application>
  <PresentationFormat>A4 Paper (210x297 mm)</PresentationFormat>
  <Paragraphs>448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Codling, Caroline</dc:creator>
  <cp:lastModifiedBy>Elena</cp:lastModifiedBy>
  <cp:revision>126</cp:revision>
  <dcterms:created xsi:type="dcterms:W3CDTF">2021-11-09T10:14:55Z</dcterms:created>
  <dcterms:modified xsi:type="dcterms:W3CDTF">2022-02-11T09:06:23Z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2021-11-05T00:00:00Z</vt:filetime>
  </property>
  <property fmtid="{D5CDD505-2E9C-101B-9397-08002B2CF9AE}" pid="3" name="Creator">
    <vt:lpwstr>Adobe InDesign 16.4 (Windows)</vt:lpwstr>
  </property>
  <property fmtid="{D5CDD505-2E9C-101B-9397-08002B2CF9AE}" pid="4" name="LastSaved">
    <vt:filetime>2021-11-09T00:00:00Z</vt:filetime>
  </property>
  <property fmtid="{D5CDD505-2E9C-101B-9397-08002B2CF9AE}" pid="5" name="ContentTypeId">
    <vt:lpwstr>0x0101006F62CC152DFE864CBD0BBDD641A2D7FD</vt:lpwstr>
  </property>
</Properties>
</file>