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8" r:id="rId8"/>
    <p:sldId id="270" r:id="rId9"/>
    <p:sldId id="261" r:id="rId10"/>
    <p:sldId id="262" r:id="rId11"/>
    <p:sldId id="263" r:id="rId12"/>
  </p:sldIdLst>
  <p:sldSz cx="6858000" cy="9906000" type="A4"/>
  <p:notesSz cx="6797675" cy="992822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36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C"/>
    <a:srgbClr val="EC008C"/>
    <a:srgbClr val="D7E4BD"/>
    <a:srgbClr val="D4EF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554" y="-3276"/>
      </p:cViewPr>
      <p:guideLst>
        <p:guide orient="horz" pos="2836"/>
        <p:guide pos="1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73" y="0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r">
              <a:defRPr sz="1100"/>
            </a:lvl1pPr>
          </a:lstStyle>
          <a:p>
            <a:fld id="{B03B4793-E6BA-412F-8D36-67B92D87B544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71" tIns="42885" rIns="85771" bIns="4288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23" y="4777646"/>
            <a:ext cx="5437029" cy="3909551"/>
          </a:xfrm>
          <a:prstGeom prst="rect">
            <a:avLst/>
          </a:prstGeom>
        </p:spPr>
        <p:txBody>
          <a:bodyPr vert="horz" lIns="85771" tIns="42885" rIns="85771" bIns="428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934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73" y="9429934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r">
              <a:defRPr sz="1100"/>
            </a:lvl1pPr>
          </a:lstStyle>
          <a:p>
            <a:fld id="{AC48C296-9259-42BB-9BB6-46E93CEE44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87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3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9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3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04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5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79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79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8C296-9259-42BB-9BB6-46E93CEE442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5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9" dirty="0"/>
              <a:t>Confidential</a:t>
            </a:r>
            <a:r>
              <a:rPr lang="en-GB" dirty="0"/>
              <a:t> –</a:t>
            </a:r>
            <a:r>
              <a:rPr lang="en-GB" spc="-26" dirty="0"/>
              <a:t> </a:t>
            </a:r>
            <a:r>
              <a:rPr lang="en-GB" dirty="0"/>
              <a:t>Authorized</a:t>
            </a:r>
            <a:r>
              <a:rPr lang="en-GB" spc="13" dirty="0"/>
              <a:t> </a:t>
            </a:r>
            <a:r>
              <a:rPr lang="en-GB" dirty="0"/>
              <a:t>dealers</a:t>
            </a:r>
            <a:r>
              <a:rPr lang="en-GB" spc="13" dirty="0"/>
              <a:t> </a:t>
            </a:r>
            <a:r>
              <a:rPr lang="en-GB" dirty="0"/>
              <a:t>and</a:t>
            </a:r>
            <a:r>
              <a:rPr lang="en-GB" spc="9" dirty="0"/>
              <a:t> </a:t>
            </a:r>
            <a:r>
              <a:rPr lang="en-GB" spc="-9" dirty="0"/>
              <a:t>distributors</a:t>
            </a:r>
            <a:r>
              <a:rPr lang="en-GB" spc="9" dirty="0"/>
              <a:t> </a:t>
            </a:r>
            <a:r>
              <a:rPr lang="en-GB" spc="-9" dirty="0"/>
              <a:t>only.</a:t>
            </a:r>
            <a:r>
              <a:rPr lang="en-GB" spc="13" dirty="0"/>
              <a:t> </a:t>
            </a:r>
            <a:r>
              <a:rPr lang="en-GB" spc="-9" dirty="0"/>
              <a:t>Redistribution</a:t>
            </a:r>
            <a:r>
              <a:rPr lang="en-GB" spc="9" dirty="0"/>
              <a:t> </a:t>
            </a:r>
            <a:r>
              <a:rPr lang="en-GB" dirty="0"/>
              <a:t>is</a:t>
            </a:r>
            <a:r>
              <a:rPr lang="en-GB" spc="13" dirty="0"/>
              <a:t> </a:t>
            </a:r>
            <a:r>
              <a:rPr lang="en-GB" spc="-9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4" dirty="0"/>
              <a:t> </a:t>
            </a:r>
            <a:r>
              <a:rPr lang="en-GB" b="0" dirty="0"/>
              <a:t>of </a:t>
            </a:r>
            <a:r>
              <a:rPr lang="en-GB" spc="-22" dirty="0"/>
              <a:t>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9" dirty="0"/>
              <a:t>Confidential</a:t>
            </a:r>
            <a:r>
              <a:rPr lang="en-GB" dirty="0"/>
              <a:t> –</a:t>
            </a:r>
            <a:r>
              <a:rPr lang="en-GB" spc="-26" dirty="0"/>
              <a:t> </a:t>
            </a:r>
            <a:r>
              <a:rPr lang="en-GB" dirty="0"/>
              <a:t>Authorized</a:t>
            </a:r>
            <a:r>
              <a:rPr lang="en-GB" spc="13" dirty="0"/>
              <a:t> </a:t>
            </a:r>
            <a:r>
              <a:rPr lang="en-GB" dirty="0"/>
              <a:t>dealers</a:t>
            </a:r>
            <a:r>
              <a:rPr lang="en-GB" spc="13" dirty="0"/>
              <a:t> </a:t>
            </a:r>
            <a:r>
              <a:rPr lang="en-GB" dirty="0"/>
              <a:t>and</a:t>
            </a:r>
            <a:r>
              <a:rPr lang="en-GB" spc="9" dirty="0"/>
              <a:t> </a:t>
            </a:r>
            <a:r>
              <a:rPr lang="en-GB" spc="-9" dirty="0"/>
              <a:t>distributors</a:t>
            </a:r>
            <a:r>
              <a:rPr lang="en-GB" spc="9" dirty="0"/>
              <a:t> </a:t>
            </a:r>
            <a:r>
              <a:rPr lang="en-GB" spc="-9" dirty="0"/>
              <a:t>only.</a:t>
            </a:r>
            <a:r>
              <a:rPr lang="en-GB" spc="13" dirty="0"/>
              <a:t> </a:t>
            </a:r>
            <a:r>
              <a:rPr lang="en-GB" spc="-9" dirty="0"/>
              <a:t>Redistribution</a:t>
            </a:r>
            <a:r>
              <a:rPr lang="en-GB" spc="9" dirty="0"/>
              <a:t> </a:t>
            </a:r>
            <a:r>
              <a:rPr lang="en-GB" dirty="0"/>
              <a:t>is</a:t>
            </a:r>
            <a:r>
              <a:rPr lang="en-GB" spc="13" dirty="0"/>
              <a:t> </a:t>
            </a:r>
            <a:r>
              <a:rPr lang="en-GB" spc="-9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4" dirty="0"/>
              <a:t> </a:t>
            </a:r>
            <a:r>
              <a:rPr lang="en-GB" b="0" dirty="0"/>
              <a:t>of </a:t>
            </a:r>
            <a:r>
              <a:rPr lang="en-GB" spc="-22" dirty="0"/>
              <a:t>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9" dirty="0"/>
              <a:t>Confidential</a:t>
            </a:r>
            <a:r>
              <a:rPr lang="en-GB" dirty="0"/>
              <a:t> –</a:t>
            </a:r>
            <a:r>
              <a:rPr lang="en-GB" spc="-26" dirty="0"/>
              <a:t> </a:t>
            </a:r>
            <a:r>
              <a:rPr lang="en-GB" dirty="0"/>
              <a:t>Authorized</a:t>
            </a:r>
            <a:r>
              <a:rPr lang="en-GB" spc="13" dirty="0"/>
              <a:t> </a:t>
            </a:r>
            <a:r>
              <a:rPr lang="en-GB" dirty="0"/>
              <a:t>dealers</a:t>
            </a:r>
            <a:r>
              <a:rPr lang="en-GB" spc="13" dirty="0"/>
              <a:t> </a:t>
            </a:r>
            <a:r>
              <a:rPr lang="en-GB" dirty="0"/>
              <a:t>and</a:t>
            </a:r>
            <a:r>
              <a:rPr lang="en-GB" spc="9" dirty="0"/>
              <a:t> </a:t>
            </a:r>
            <a:r>
              <a:rPr lang="en-GB" spc="-9" dirty="0"/>
              <a:t>distributors</a:t>
            </a:r>
            <a:r>
              <a:rPr lang="en-GB" spc="9" dirty="0"/>
              <a:t> </a:t>
            </a:r>
            <a:r>
              <a:rPr lang="en-GB" spc="-9" dirty="0"/>
              <a:t>only.</a:t>
            </a:r>
            <a:r>
              <a:rPr lang="en-GB" spc="13" dirty="0"/>
              <a:t> </a:t>
            </a:r>
            <a:r>
              <a:rPr lang="en-GB" spc="-9" dirty="0"/>
              <a:t>Redistribution</a:t>
            </a:r>
            <a:r>
              <a:rPr lang="en-GB" spc="9" dirty="0"/>
              <a:t> </a:t>
            </a:r>
            <a:r>
              <a:rPr lang="en-GB" dirty="0"/>
              <a:t>is</a:t>
            </a:r>
            <a:r>
              <a:rPr lang="en-GB" spc="13" dirty="0"/>
              <a:t> </a:t>
            </a:r>
            <a:r>
              <a:rPr lang="en-GB" spc="-9" dirty="0"/>
              <a:t>prohibited.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4" dirty="0"/>
              <a:t> </a:t>
            </a:r>
            <a:r>
              <a:rPr lang="en-GB" b="0" dirty="0"/>
              <a:t>of </a:t>
            </a:r>
            <a:r>
              <a:rPr lang="en-GB" spc="-22" dirty="0"/>
              <a:t>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9" dirty="0"/>
              <a:t>Confidential</a:t>
            </a:r>
            <a:r>
              <a:rPr lang="en-GB" dirty="0"/>
              <a:t> –</a:t>
            </a:r>
            <a:r>
              <a:rPr lang="en-GB" spc="-26" dirty="0"/>
              <a:t> </a:t>
            </a:r>
            <a:r>
              <a:rPr lang="en-GB" dirty="0"/>
              <a:t>Authorized</a:t>
            </a:r>
            <a:r>
              <a:rPr lang="en-GB" spc="13" dirty="0"/>
              <a:t> </a:t>
            </a:r>
            <a:r>
              <a:rPr lang="en-GB" dirty="0"/>
              <a:t>dealers</a:t>
            </a:r>
            <a:r>
              <a:rPr lang="en-GB" spc="13" dirty="0"/>
              <a:t> </a:t>
            </a:r>
            <a:r>
              <a:rPr lang="en-GB" dirty="0"/>
              <a:t>and</a:t>
            </a:r>
            <a:r>
              <a:rPr lang="en-GB" spc="9" dirty="0"/>
              <a:t> </a:t>
            </a:r>
            <a:r>
              <a:rPr lang="en-GB" spc="-9" dirty="0"/>
              <a:t>distributors</a:t>
            </a:r>
            <a:r>
              <a:rPr lang="en-GB" spc="9" dirty="0"/>
              <a:t> </a:t>
            </a:r>
            <a:r>
              <a:rPr lang="en-GB" spc="-9" dirty="0"/>
              <a:t>only.</a:t>
            </a:r>
            <a:r>
              <a:rPr lang="en-GB" spc="13" dirty="0"/>
              <a:t> </a:t>
            </a:r>
            <a:r>
              <a:rPr lang="en-GB" spc="-9" dirty="0"/>
              <a:t>Redistribution</a:t>
            </a:r>
            <a:r>
              <a:rPr lang="en-GB" spc="9" dirty="0"/>
              <a:t> </a:t>
            </a:r>
            <a:r>
              <a:rPr lang="en-GB" dirty="0"/>
              <a:t>is</a:t>
            </a:r>
            <a:r>
              <a:rPr lang="en-GB" spc="13" dirty="0"/>
              <a:t> </a:t>
            </a:r>
            <a:r>
              <a:rPr lang="en-GB" spc="-9" dirty="0"/>
              <a:t>prohibited.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4" dirty="0"/>
              <a:t> </a:t>
            </a:r>
            <a:r>
              <a:rPr lang="en-GB" b="0" dirty="0"/>
              <a:t>of </a:t>
            </a:r>
            <a:r>
              <a:rPr lang="en-GB" spc="-22" dirty="0"/>
              <a:t>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9" dirty="0"/>
              <a:t>Confidential</a:t>
            </a:r>
            <a:r>
              <a:rPr lang="en-GB" dirty="0"/>
              <a:t> –</a:t>
            </a:r>
            <a:r>
              <a:rPr lang="en-GB" spc="-26" dirty="0"/>
              <a:t> </a:t>
            </a:r>
            <a:r>
              <a:rPr lang="en-GB" dirty="0"/>
              <a:t>Authorized</a:t>
            </a:r>
            <a:r>
              <a:rPr lang="en-GB" spc="13" dirty="0"/>
              <a:t> </a:t>
            </a:r>
            <a:r>
              <a:rPr lang="en-GB" dirty="0"/>
              <a:t>dealers</a:t>
            </a:r>
            <a:r>
              <a:rPr lang="en-GB" spc="13" dirty="0"/>
              <a:t> </a:t>
            </a:r>
            <a:r>
              <a:rPr lang="en-GB" dirty="0"/>
              <a:t>and</a:t>
            </a:r>
            <a:r>
              <a:rPr lang="en-GB" spc="9" dirty="0"/>
              <a:t> </a:t>
            </a:r>
            <a:r>
              <a:rPr lang="en-GB" spc="-9" dirty="0"/>
              <a:t>distributors</a:t>
            </a:r>
            <a:r>
              <a:rPr lang="en-GB" spc="9" dirty="0"/>
              <a:t> </a:t>
            </a:r>
            <a:r>
              <a:rPr lang="en-GB" spc="-9" dirty="0"/>
              <a:t>only.</a:t>
            </a:r>
            <a:r>
              <a:rPr lang="en-GB" spc="13" dirty="0"/>
              <a:t> </a:t>
            </a:r>
            <a:r>
              <a:rPr lang="en-GB" spc="-9" dirty="0"/>
              <a:t>Redistribution</a:t>
            </a:r>
            <a:r>
              <a:rPr lang="en-GB" spc="9" dirty="0"/>
              <a:t> </a:t>
            </a:r>
            <a:r>
              <a:rPr lang="en-GB" dirty="0"/>
              <a:t>is</a:t>
            </a:r>
            <a:r>
              <a:rPr lang="en-GB" spc="13" dirty="0"/>
              <a:t> </a:t>
            </a:r>
            <a:r>
              <a:rPr lang="en-GB" spc="-9" dirty="0"/>
              <a:t>prohibited.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4" dirty="0"/>
              <a:t> </a:t>
            </a:r>
            <a:r>
              <a:rPr lang="en-GB" b="0" dirty="0"/>
              <a:t>of </a:t>
            </a:r>
            <a:r>
              <a:rPr lang="en-GB" spc="-22" dirty="0"/>
              <a:t>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8000" cy="1144443"/>
          </a:xfrm>
          <a:custGeom>
            <a:avLst/>
            <a:gdLst/>
            <a:ahLst/>
            <a:cxnLst/>
            <a:rect l="l" t="t" r="r" b="b"/>
            <a:pathLst>
              <a:path w="7772400" h="1162050">
                <a:moveTo>
                  <a:pt x="7772400" y="0"/>
                </a:moveTo>
                <a:lnTo>
                  <a:pt x="0" y="0"/>
                </a:lnTo>
                <a:lnTo>
                  <a:pt x="0" y="1162050"/>
                </a:lnTo>
                <a:lnTo>
                  <a:pt x="7772400" y="1162050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686100"/>
            <a:ext cx="85725" cy="191366"/>
          </a:xfrm>
          <a:custGeom>
            <a:avLst/>
            <a:gdLst/>
            <a:ahLst/>
            <a:cxnLst/>
            <a:rect l="l" t="t" r="r" b="b"/>
            <a:pathLst>
              <a:path w="97155" h="194309">
                <a:moveTo>
                  <a:pt x="0" y="0"/>
                </a:moveTo>
                <a:lnTo>
                  <a:pt x="0" y="193782"/>
                </a:lnTo>
                <a:lnTo>
                  <a:pt x="96895" y="968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88330" y="9567484"/>
            <a:ext cx="2880472" cy="95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26"/>
              </a:spcBef>
            </a:pPr>
            <a:r>
              <a:rPr lang="en-GB" spc="-9" dirty="0"/>
              <a:t>Confidential</a:t>
            </a:r>
            <a:r>
              <a:rPr lang="en-GB" dirty="0"/>
              <a:t> –</a:t>
            </a:r>
            <a:r>
              <a:rPr lang="en-GB" spc="-26" dirty="0"/>
              <a:t> </a:t>
            </a:r>
            <a:r>
              <a:rPr lang="en-GB" dirty="0"/>
              <a:t>Authorized</a:t>
            </a:r>
            <a:r>
              <a:rPr lang="en-GB" spc="13" dirty="0"/>
              <a:t> </a:t>
            </a:r>
            <a:r>
              <a:rPr lang="en-GB" dirty="0"/>
              <a:t>dealers</a:t>
            </a:r>
            <a:r>
              <a:rPr lang="en-GB" spc="13" dirty="0"/>
              <a:t> </a:t>
            </a:r>
            <a:r>
              <a:rPr lang="en-GB" dirty="0"/>
              <a:t>and</a:t>
            </a:r>
            <a:r>
              <a:rPr lang="en-GB" spc="9" dirty="0"/>
              <a:t> </a:t>
            </a:r>
            <a:r>
              <a:rPr lang="en-GB" spc="-9" dirty="0"/>
              <a:t>distributors</a:t>
            </a:r>
            <a:r>
              <a:rPr lang="en-GB" spc="9" dirty="0"/>
              <a:t> </a:t>
            </a:r>
            <a:r>
              <a:rPr lang="en-GB" spc="-9" dirty="0"/>
              <a:t>only.</a:t>
            </a:r>
            <a:r>
              <a:rPr lang="en-GB" spc="13" dirty="0"/>
              <a:t> </a:t>
            </a:r>
            <a:r>
              <a:rPr lang="en-GB" spc="-9" dirty="0"/>
              <a:t>Redistribution</a:t>
            </a:r>
            <a:r>
              <a:rPr lang="en-GB" spc="9" dirty="0"/>
              <a:t> </a:t>
            </a:r>
            <a:r>
              <a:rPr lang="en-GB" dirty="0"/>
              <a:t>is</a:t>
            </a:r>
            <a:r>
              <a:rPr lang="en-GB" spc="13" dirty="0"/>
              <a:t> </a:t>
            </a:r>
            <a:r>
              <a:rPr lang="en-GB" spc="-9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8089" y="9555129"/>
            <a:ext cx="449916" cy="135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19">
              <a:spcBef>
                <a:spcPts val="4"/>
              </a:spcBef>
            </a:pPr>
            <a:fld id="{81D60167-4931-47E6-BA6A-407CBD079E47}" type="slidenum">
              <a:rPr lang="en-GB" smtClean="0"/>
              <a:pPr marL="33619">
                <a:spcBef>
                  <a:spcPts val="4"/>
                </a:spcBef>
              </a:pPr>
              <a:t>‹#›</a:t>
            </a:fld>
            <a:r>
              <a:rPr lang="en-GB" spc="-4" dirty="0"/>
              <a:t> </a:t>
            </a:r>
            <a:r>
              <a:rPr lang="en-GB" b="0" dirty="0"/>
              <a:t>of </a:t>
            </a:r>
            <a:r>
              <a:rPr lang="en-GB" spc="-22" dirty="0"/>
              <a:t>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armin.com/en-US/legal/waterrating-defini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EF621C-EF30-A281-4686-9664FC9194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2860938" y="2009214"/>
            <a:ext cx="1173816" cy="318807"/>
          </a:xfrm>
          <a:custGeom>
            <a:avLst/>
            <a:gdLst/>
            <a:ahLst/>
            <a:cxnLst/>
            <a:rect l="l" t="t" r="r" b="b"/>
            <a:pathLst>
              <a:path w="1330325" h="361314">
                <a:moveTo>
                  <a:pt x="734923" y="173672"/>
                </a:moveTo>
                <a:lnTo>
                  <a:pt x="695388" y="173672"/>
                </a:lnTo>
                <a:lnTo>
                  <a:pt x="691311" y="177736"/>
                </a:lnTo>
                <a:lnTo>
                  <a:pt x="691311" y="353720"/>
                </a:lnTo>
                <a:lnTo>
                  <a:pt x="694588" y="357123"/>
                </a:lnTo>
                <a:lnTo>
                  <a:pt x="722896" y="357123"/>
                </a:lnTo>
                <a:lnTo>
                  <a:pt x="726490" y="353987"/>
                </a:lnTo>
                <a:lnTo>
                  <a:pt x="726566" y="277342"/>
                </a:lnTo>
                <a:lnTo>
                  <a:pt x="726645" y="243817"/>
                </a:lnTo>
                <a:lnTo>
                  <a:pt x="726744" y="228422"/>
                </a:lnTo>
                <a:lnTo>
                  <a:pt x="767090" y="228422"/>
                </a:lnTo>
                <a:lnTo>
                  <a:pt x="741565" y="181521"/>
                </a:lnTo>
                <a:lnTo>
                  <a:pt x="739457" y="177317"/>
                </a:lnTo>
                <a:lnTo>
                  <a:pt x="734923" y="173672"/>
                </a:lnTo>
                <a:close/>
              </a:path>
              <a:path w="1330325" h="361314">
                <a:moveTo>
                  <a:pt x="905916" y="228765"/>
                </a:moveTo>
                <a:lnTo>
                  <a:pt x="867714" y="228765"/>
                </a:lnTo>
                <a:lnTo>
                  <a:pt x="867841" y="353987"/>
                </a:lnTo>
                <a:lnTo>
                  <a:pt x="871677" y="357123"/>
                </a:lnTo>
                <a:lnTo>
                  <a:pt x="901852" y="357123"/>
                </a:lnTo>
                <a:lnTo>
                  <a:pt x="905916" y="354647"/>
                </a:lnTo>
                <a:lnTo>
                  <a:pt x="905916" y="228765"/>
                </a:lnTo>
                <a:close/>
              </a:path>
              <a:path w="1330325" h="361314">
                <a:moveTo>
                  <a:pt x="767090" y="228422"/>
                </a:moveTo>
                <a:lnTo>
                  <a:pt x="726744" y="228422"/>
                </a:lnTo>
                <a:lnTo>
                  <a:pt x="736982" y="247287"/>
                </a:lnTo>
                <a:lnTo>
                  <a:pt x="755499" y="281711"/>
                </a:lnTo>
                <a:lnTo>
                  <a:pt x="794067" y="353542"/>
                </a:lnTo>
                <a:lnTo>
                  <a:pt x="799827" y="353542"/>
                </a:lnTo>
                <a:lnTo>
                  <a:pt x="802208" y="349186"/>
                </a:lnTo>
                <a:lnTo>
                  <a:pt x="838821" y="281711"/>
                </a:lnTo>
                <a:lnTo>
                  <a:pt x="796112" y="281698"/>
                </a:lnTo>
                <a:lnTo>
                  <a:pt x="767090" y="228422"/>
                </a:lnTo>
                <a:close/>
              </a:path>
              <a:path w="1330325" h="361314">
                <a:moveTo>
                  <a:pt x="901852" y="173672"/>
                </a:moveTo>
                <a:lnTo>
                  <a:pt x="862901" y="173672"/>
                </a:lnTo>
                <a:lnTo>
                  <a:pt x="858748" y="177190"/>
                </a:lnTo>
                <a:lnTo>
                  <a:pt x="856284" y="181521"/>
                </a:lnTo>
                <a:lnTo>
                  <a:pt x="800074" y="281711"/>
                </a:lnTo>
                <a:lnTo>
                  <a:pt x="838828" y="281698"/>
                </a:lnTo>
                <a:lnTo>
                  <a:pt x="859383" y="243817"/>
                </a:lnTo>
                <a:lnTo>
                  <a:pt x="866584" y="230646"/>
                </a:lnTo>
                <a:lnTo>
                  <a:pt x="867714" y="228765"/>
                </a:lnTo>
                <a:lnTo>
                  <a:pt x="905916" y="228765"/>
                </a:lnTo>
                <a:lnTo>
                  <a:pt x="905916" y="177736"/>
                </a:lnTo>
                <a:lnTo>
                  <a:pt x="901852" y="173672"/>
                </a:lnTo>
                <a:close/>
              </a:path>
              <a:path w="1330325" h="361314">
                <a:moveTo>
                  <a:pt x="339064" y="173672"/>
                </a:moveTo>
                <a:lnTo>
                  <a:pt x="318985" y="173672"/>
                </a:lnTo>
                <a:lnTo>
                  <a:pt x="313169" y="177355"/>
                </a:lnTo>
                <a:lnTo>
                  <a:pt x="230759" y="349516"/>
                </a:lnTo>
                <a:lnTo>
                  <a:pt x="228523" y="353948"/>
                </a:lnTo>
                <a:lnTo>
                  <a:pt x="230949" y="357123"/>
                </a:lnTo>
                <a:lnTo>
                  <a:pt x="261797" y="357123"/>
                </a:lnTo>
                <a:lnTo>
                  <a:pt x="265150" y="353796"/>
                </a:lnTo>
                <a:lnTo>
                  <a:pt x="269125" y="345630"/>
                </a:lnTo>
                <a:lnTo>
                  <a:pt x="273545" y="336765"/>
                </a:lnTo>
                <a:lnTo>
                  <a:pt x="275539" y="332511"/>
                </a:lnTo>
                <a:lnTo>
                  <a:pt x="279069" y="331012"/>
                </a:lnTo>
                <a:lnTo>
                  <a:pt x="423267" y="331012"/>
                </a:lnTo>
                <a:lnTo>
                  <a:pt x="410084" y="305155"/>
                </a:lnTo>
                <a:lnTo>
                  <a:pt x="355917" y="305155"/>
                </a:lnTo>
                <a:lnTo>
                  <a:pt x="291477" y="305117"/>
                </a:lnTo>
                <a:lnTo>
                  <a:pt x="289140" y="301409"/>
                </a:lnTo>
                <a:lnTo>
                  <a:pt x="324967" y="224637"/>
                </a:lnTo>
                <a:lnTo>
                  <a:pt x="369033" y="224637"/>
                </a:lnTo>
                <a:lnTo>
                  <a:pt x="347167" y="181749"/>
                </a:lnTo>
                <a:lnTo>
                  <a:pt x="344957" y="177304"/>
                </a:lnTo>
                <a:lnTo>
                  <a:pt x="339064" y="173672"/>
                </a:lnTo>
                <a:close/>
              </a:path>
              <a:path w="1330325" h="361314">
                <a:moveTo>
                  <a:pt x="423267" y="331012"/>
                </a:moveTo>
                <a:lnTo>
                  <a:pt x="279069" y="331012"/>
                </a:lnTo>
                <a:lnTo>
                  <a:pt x="370395" y="331063"/>
                </a:lnTo>
                <a:lnTo>
                  <a:pt x="375373" y="331063"/>
                </a:lnTo>
                <a:lnTo>
                  <a:pt x="378574" y="332016"/>
                </a:lnTo>
                <a:lnTo>
                  <a:pt x="381000" y="336867"/>
                </a:lnTo>
                <a:lnTo>
                  <a:pt x="385419" y="344843"/>
                </a:lnTo>
                <a:lnTo>
                  <a:pt x="389775" y="353555"/>
                </a:lnTo>
                <a:lnTo>
                  <a:pt x="393458" y="357123"/>
                </a:lnTo>
                <a:lnTo>
                  <a:pt x="432473" y="357123"/>
                </a:lnTo>
                <a:lnTo>
                  <a:pt x="434657" y="353352"/>
                </a:lnTo>
                <a:lnTo>
                  <a:pt x="423267" y="331012"/>
                </a:lnTo>
                <a:close/>
              </a:path>
              <a:path w="1330325" h="361314">
                <a:moveTo>
                  <a:pt x="369033" y="224637"/>
                </a:moveTo>
                <a:lnTo>
                  <a:pt x="324967" y="224637"/>
                </a:lnTo>
                <a:lnTo>
                  <a:pt x="328371" y="224662"/>
                </a:lnTo>
                <a:lnTo>
                  <a:pt x="363270" y="301459"/>
                </a:lnTo>
                <a:lnTo>
                  <a:pt x="360883" y="305155"/>
                </a:lnTo>
                <a:lnTo>
                  <a:pt x="410084" y="305155"/>
                </a:lnTo>
                <a:lnTo>
                  <a:pt x="369033" y="224637"/>
                </a:lnTo>
                <a:close/>
              </a:path>
              <a:path w="1330325" h="361314">
                <a:moveTo>
                  <a:pt x="566788" y="173672"/>
                </a:moveTo>
                <a:lnTo>
                  <a:pt x="465772" y="173672"/>
                </a:lnTo>
                <a:lnTo>
                  <a:pt x="461695" y="177736"/>
                </a:lnTo>
                <a:lnTo>
                  <a:pt x="461695" y="353948"/>
                </a:lnTo>
                <a:lnTo>
                  <a:pt x="465772" y="357123"/>
                </a:lnTo>
                <a:lnTo>
                  <a:pt x="497268" y="357123"/>
                </a:lnTo>
                <a:lnTo>
                  <a:pt x="501332" y="353948"/>
                </a:lnTo>
                <a:lnTo>
                  <a:pt x="501421" y="282841"/>
                </a:lnTo>
                <a:lnTo>
                  <a:pt x="597128" y="282663"/>
                </a:lnTo>
                <a:lnTo>
                  <a:pt x="598525" y="278676"/>
                </a:lnTo>
                <a:lnTo>
                  <a:pt x="614384" y="273851"/>
                </a:lnTo>
                <a:lnTo>
                  <a:pt x="637911" y="255422"/>
                </a:lnTo>
                <a:lnTo>
                  <a:pt x="505523" y="255422"/>
                </a:lnTo>
                <a:lnTo>
                  <a:pt x="501446" y="251345"/>
                </a:lnTo>
                <a:lnTo>
                  <a:pt x="501446" y="207708"/>
                </a:lnTo>
                <a:lnTo>
                  <a:pt x="505523" y="203644"/>
                </a:lnTo>
                <a:lnTo>
                  <a:pt x="640041" y="203644"/>
                </a:lnTo>
                <a:lnTo>
                  <a:pt x="639699" y="202831"/>
                </a:lnTo>
                <a:lnTo>
                  <a:pt x="592162" y="174663"/>
                </a:lnTo>
                <a:lnTo>
                  <a:pt x="574916" y="173862"/>
                </a:lnTo>
                <a:lnTo>
                  <a:pt x="566788" y="173672"/>
                </a:lnTo>
                <a:close/>
              </a:path>
              <a:path w="1330325" h="361314">
                <a:moveTo>
                  <a:pt x="597128" y="282663"/>
                </a:moveTo>
                <a:lnTo>
                  <a:pt x="547281" y="282663"/>
                </a:lnTo>
                <a:lnTo>
                  <a:pt x="553694" y="285978"/>
                </a:lnTo>
                <a:lnTo>
                  <a:pt x="598995" y="349783"/>
                </a:lnTo>
                <a:lnTo>
                  <a:pt x="602932" y="355066"/>
                </a:lnTo>
                <a:lnTo>
                  <a:pt x="606679" y="357123"/>
                </a:lnTo>
                <a:lnTo>
                  <a:pt x="644804" y="357123"/>
                </a:lnTo>
                <a:lnTo>
                  <a:pt x="645579" y="352437"/>
                </a:lnTo>
                <a:lnTo>
                  <a:pt x="596950" y="283171"/>
                </a:lnTo>
                <a:lnTo>
                  <a:pt x="597128" y="282663"/>
                </a:lnTo>
                <a:close/>
              </a:path>
              <a:path w="1330325" h="361314">
                <a:moveTo>
                  <a:pt x="640041" y="203644"/>
                </a:moveTo>
                <a:lnTo>
                  <a:pt x="557695" y="203644"/>
                </a:lnTo>
                <a:lnTo>
                  <a:pt x="565823" y="203822"/>
                </a:lnTo>
                <a:lnTo>
                  <a:pt x="577075" y="204279"/>
                </a:lnTo>
                <a:lnTo>
                  <a:pt x="604977" y="225780"/>
                </a:lnTo>
                <a:lnTo>
                  <a:pt x="604977" y="233248"/>
                </a:lnTo>
                <a:lnTo>
                  <a:pt x="565823" y="255244"/>
                </a:lnTo>
                <a:lnTo>
                  <a:pt x="557695" y="255422"/>
                </a:lnTo>
                <a:lnTo>
                  <a:pt x="637911" y="255422"/>
                </a:lnTo>
                <a:lnTo>
                  <a:pt x="641529" y="248508"/>
                </a:lnTo>
                <a:lnTo>
                  <a:pt x="644089" y="239011"/>
                </a:lnTo>
                <a:lnTo>
                  <a:pt x="644944" y="228168"/>
                </a:lnTo>
                <a:lnTo>
                  <a:pt x="644615" y="220941"/>
                </a:lnTo>
                <a:lnTo>
                  <a:pt x="643631" y="214309"/>
                </a:lnTo>
                <a:lnTo>
                  <a:pt x="641991" y="208272"/>
                </a:lnTo>
                <a:lnTo>
                  <a:pt x="640041" y="203644"/>
                </a:lnTo>
                <a:close/>
              </a:path>
              <a:path w="1330325" h="361314">
                <a:moveTo>
                  <a:pt x="1004176" y="173672"/>
                </a:moveTo>
                <a:lnTo>
                  <a:pt x="971423" y="173672"/>
                </a:lnTo>
                <a:lnTo>
                  <a:pt x="967359" y="176733"/>
                </a:lnTo>
                <a:lnTo>
                  <a:pt x="967359" y="353987"/>
                </a:lnTo>
                <a:lnTo>
                  <a:pt x="971423" y="357123"/>
                </a:lnTo>
                <a:lnTo>
                  <a:pt x="1003312" y="357123"/>
                </a:lnTo>
                <a:lnTo>
                  <a:pt x="1007340" y="353987"/>
                </a:lnTo>
                <a:lnTo>
                  <a:pt x="1007389" y="177736"/>
                </a:lnTo>
                <a:lnTo>
                  <a:pt x="1004176" y="173672"/>
                </a:lnTo>
                <a:close/>
              </a:path>
              <a:path w="1330325" h="361314">
                <a:moveTo>
                  <a:pt x="1106436" y="173672"/>
                </a:moveTo>
                <a:lnTo>
                  <a:pt x="1073289" y="173672"/>
                </a:lnTo>
                <a:lnTo>
                  <a:pt x="1070606" y="176949"/>
                </a:lnTo>
                <a:lnTo>
                  <a:pt x="1070533" y="353885"/>
                </a:lnTo>
                <a:lnTo>
                  <a:pt x="1073772" y="357123"/>
                </a:lnTo>
                <a:lnTo>
                  <a:pt x="1103769" y="357123"/>
                </a:lnTo>
                <a:lnTo>
                  <a:pt x="1107249" y="354418"/>
                </a:lnTo>
                <a:lnTo>
                  <a:pt x="1107363" y="232829"/>
                </a:lnTo>
                <a:lnTo>
                  <a:pt x="1110170" y="231698"/>
                </a:lnTo>
                <a:lnTo>
                  <a:pt x="1164621" y="231698"/>
                </a:lnTo>
                <a:lnTo>
                  <a:pt x="1111491" y="176593"/>
                </a:lnTo>
                <a:lnTo>
                  <a:pt x="1106436" y="173672"/>
                </a:lnTo>
                <a:close/>
              </a:path>
              <a:path w="1330325" h="361314">
                <a:moveTo>
                  <a:pt x="1164621" y="231698"/>
                </a:moveTo>
                <a:lnTo>
                  <a:pt x="1110170" y="231698"/>
                </a:lnTo>
                <a:lnTo>
                  <a:pt x="1224648" y="350723"/>
                </a:lnTo>
                <a:lnTo>
                  <a:pt x="1228166" y="354253"/>
                </a:lnTo>
                <a:lnTo>
                  <a:pt x="1232458" y="357123"/>
                </a:lnTo>
                <a:lnTo>
                  <a:pt x="1260132" y="357123"/>
                </a:lnTo>
                <a:lnTo>
                  <a:pt x="1264196" y="353059"/>
                </a:lnTo>
                <a:lnTo>
                  <a:pt x="1264196" y="294208"/>
                </a:lnTo>
                <a:lnTo>
                  <a:pt x="1224889" y="294208"/>
                </a:lnTo>
                <a:lnTo>
                  <a:pt x="1164621" y="231698"/>
                </a:lnTo>
                <a:close/>
              </a:path>
              <a:path w="1330325" h="361314">
                <a:moveTo>
                  <a:pt x="1260132" y="173672"/>
                </a:moveTo>
                <a:lnTo>
                  <a:pt x="1231671" y="173672"/>
                </a:lnTo>
                <a:lnTo>
                  <a:pt x="1227658" y="176949"/>
                </a:lnTo>
                <a:lnTo>
                  <a:pt x="1227709" y="293065"/>
                </a:lnTo>
                <a:lnTo>
                  <a:pt x="1224889" y="294208"/>
                </a:lnTo>
                <a:lnTo>
                  <a:pt x="1264196" y="294208"/>
                </a:lnTo>
                <a:lnTo>
                  <a:pt x="1264196" y="177736"/>
                </a:lnTo>
                <a:lnTo>
                  <a:pt x="1260132" y="173672"/>
                </a:lnTo>
                <a:close/>
              </a:path>
              <a:path w="1330325" h="361314">
                <a:moveTo>
                  <a:pt x="110007" y="170103"/>
                </a:moveTo>
                <a:lnTo>
                  <a:pt x="47711" y="183598"/>
                </a:lnTo>
                <a:lnTo>
                  <a:pt x="14908" y="214018"/>
                </a:lnTo>
                <a:lnTo>
                  <a:pt x="2152" y="246265"/>
                </a:lnTo>
                <a:lnTo>
                  <a:pt x="0" y="265239"/>
                </a:lnTo>
                <a:lnTo>
                  <a:pt x="14604" y="317734"/>
                </a:lnTo>
                <a:lnTo>
                  <a:pt x="48112" y="345889"/>
                </a:lnTo>
                <a:lnTo>
                  <a:pt x="85065" y="357249"/>
                </a:lnTo>
                <a:lnTo>
                  <a:pt x="110007" y="359359"/>
                </a:lnTo>
                <a:lnTo>
                  <a:pt x="149187" y="356780"/>
                </a:lnTo>
                <a:lnTo>
                  <a:pt x="191985" y="345193"/>
                </a:lnTo>
                <a:lnTo>
                  <a:pt x="205994" y="335724"/>
                </a:lnTo>
                <a:lnTo>
                  <a:pt x="205994" y="329177"/>
                </a:lnTo>
                <a:lnTo>
                  <a:pt x="115536" y="329177"/>
                </a:lnTo>
                <a:lnTo>
                  <a:pt x="90716" y="326643"/>
                </a:lnTo>
                <a:lnTo>
                  <a:pt x="63360" y="314082"/>
                </a:lnTo>
                <a:lnTo>
                  <a:pt x="48363" y="296397"/>
                </a:lnTo>
                <a:lnTo>
                  <a:pt x="42054" y="278643"/>
                </a:lnTo>
                <a:lnTo>
                  <a:pt x="40767" y="265874"/>
                </a:lnTo>
                <a:lnTo>
                  <a:pt x="42106" y="252717"/>
                </a:lnTo>
                <a:lnTo>
                  <a:pt x="49322" y="232779"/>
                </a:lnTo>
                <a:lnTo>
                  <a:pt x="67207" y="213730"/>
                </a:lnTo>
                <a:lnTo>
                  <a:pt x="100558" y="203238"/>
                </a:lnTo>
                <a:lnTo>
                  <a:pt x="196187" y="203238"/>
                </a:lnTo>
                <a:lnTo>
                  <a:pt x="199428" y="196735"/>
                </a:lnTo>
                <a:lnTo>
                  <a:pt x="144031" y="172841"/>
                </a:lnTo>
                <a:lnTo>
                  <a:pt x="110007" y="170103"/>
                </a:lnTo>
                <a:close/>
              </a:path>
              <a:path w="1330325" h="361314">
                <a:moveTo>
                  <a:pt x="201358" y="255435"/>
                </a:moveTo>
                <a:lnTo>
                  <a:pt x="113563" y="255435"/>
                </a:lnTo>
                <a:lnTo>
                  <a:pt x="109816" y="260070"/>
                </a:lnTo>
                <a:lnTo>
                  <a:pt x="109816" y="277875"/>
                </a:lnTo>
                <a:lnTo>
                  <a:pt x="113563" y="282536"/>
                </a:lnTo>
                <a:lnTo>
                  <a:pt x="167728" y="282536"/>
                </a:lnTo>
                <a:lnTo>
                  <a:pt x="171196" y="285991"/>
                </a:lnTo>
                <a:lnTo>
                  <a:pt x="171145" y="319074"/>
                </a:lnTo>
                <a:lnTo>
                  <a:pt x="159390" y="322834"/>
                </a:lnTo>
                <a:lnTo>
                  <a:pt x="139641" y="327055"/>
                </a:lnTo>
                <a:lnTo>
                  <a:pt x="115536" y="329177"/>
                </a:lnTo>
                <a:lnTo>
                  <a:pt x="205994" y="329177"/>
                </a:lnTo>
                <a:lnTo>
                  <a:pt x="205994" y="260070"/>
                </a:lnTo>
                <a:lnTo>
                  <a:pt x="201358" y="255435"/>
                </a:lnTo>
                <a:close/>
              </a:path>
              <a:path w="1330325" h="361314">
                <a:moveTo>
                  <a:pt x="196187" y="203238"/>
                </a:moveTo>
                <a:lnTo>
                  <a:pt x="100558" y="203238"/>
                </a:lnTo>
                <a:lnTo>
                  <a:pt x="131934" y="203871"/>
                </a:lnTo>
                <a:lnTo>
                  <a:pt x="156071" y="209118"/>
                </a:lnTo>
                <a:lnTo>
                  <a:pt x="171629" y="215136"/>
                </a:lnTo>
                <a:lnTo>
                  <a:pt x="182676" y="220891"/>
                </a:lnTo>
                <a:lnTo>
                  <a:pt x="188277" y="218884"/>
                </a:lnTo>
                <a:lnTo>
                  <a:pt x="191312" y="213105"/>
                </a:lnTo>
                <a:lnTo>
                  <a:pt x="196187" y="203238"/>
                </a:lnTo>
                <a:close/>
              </a:path>
              <a:path w="1330325" h="361314">
                <a:moveTo>
                  <a:pt x="1170927" y="0"/>
                </a:moveTo>
                <a:lnTo>
                  <a:pt x="1162138" y="0"/>
                </a:lnTo>
                <a:lnTo>
                  <a:pt x="1158354" y="2184"/>
                </a:lnTo>
                <a:lnTo>
                  <a:pt x="1093965" y="113652"/>
                </a:lnTo>
                <a:lnTo>
                  <a:pt x="1093972" y="118021"/>
                </a:lnTo>
                <a:lnTo>
                  <a:pt x="1098381" y="125641"/>
                </a:lnTo>
                <a:lnTo>
                  <a:pt x="1102131" y="127812"/>
                </a:lnTo>
                <a:lnTo>
                  <a:pt x="1230944" y="127812"/>
                </a:lnTo>
                <a:lnTo>
                  <a:pt x="1234701" y="125628"/>
                </a:lnTo>
                <a:lnTo>
                  <a:pt x="1239100" y="118021"/>
                </a:lnTo>
                <a:lnTo>
                  <a:pt x="1239093" y="113652"/>
                </a:lnTo>
                <a:lnTo>
                  <a:pt x="1174699" y="2184"/>
                </a:lnTo>
                <a:lnTo>
                  <a:pt x="1170927" y="0"/>
                </a:lnTo>
                <a:close/>
              </a:path>
              <a:path w="1330325" h="361314">
                <a:moveTo>
                  <a:pt x="1309027" y="318960"/>
                </a:moveTo>
                <a:lnTo>
                  <a:pt x="1300891" y="320607"/>
                </a:lnTo>
                <a:lnTo>
                  <a:pt x="1294237" y="325094"/>
                </a:lnTo>
                <a:lnTo>
                  <a:pt x="1289746" y="331744"/>
                </a:lnTo>
                <a:lnTo>
                  <a:pt x="1288097" y="339877"/>
                </a:lnTo>
                <a:lnTo>
                  <a:pt x="1289746" y="348012"/>
                </a:lnTo>
                <a:lnTo>
                  <a:pt x="1294237" y="354666"/>
                </a:lnTo>
                <a:lnTo>
                  <a:pt x="1300891" y="359158"/>
                </a:lnTo>
                <a:lnTo>
                  <a:pt x="1309027" y="360806"/>
                </a:lnTo>
                <a:lnTo>
                  <a:pt x="1317160" y="359158"/>
                </a:lnTo>
                <a:lnTo>
                  <a:pt x="1319363" y="357670"/>
                </a:lnTo>
                <a:lnTo>
                  <a:pt x="1299349" y="357670"/>
                </a:lnTo>
                <a:lnTo>
                  <a:pt x="1292098" y="349910"/>
                </a:lnTo>
                <a:lnTo>
                  <a:pt x="1292098" y="329857"/>
                </a:lnTo>
                <a:lnTo>
                  <a:pt x="1299349" y="322084"/>
                </a:lnTo>
                <a:lnTo>
                  <a:pt x="1319349" y="322084"/>
                </a:lnTo>
                <a:lnTo>
                  <a:pt x="1317160" y="320607"/>
                </a:lnTo>
                <a:lnTo>
                  <a:pt x="1309027" y="318960"/>
                </a:lnTo>
                <a:close/>
              </a:path>
              <a:path w="1330325" h="361314">
                <a:moveTo>
                  <a:pt x="1319349" y="322084"/>
                </a:moveTo>
                <a:lnTo>
                  <a:pt x="1318704" y="322084"/>
                </a:lnTo>
                <a:lnTo>
                  <a:pt x="1325943" y="329857"/>
                </a:lnTo>
                <a:lnTo>
                  <a:pt x="1325943" y="349910"/>
                </a:lnTo>
                <a:lnTo>
                  <a:pt x="1318704" y="357670"/>
                </a:lnTo>
                <a:lnTo>
                  <a:pt x="1319363" y="357670"/>
                </a:lnTo>
                <a:lnTo>
                  <a:pt x="1323809" y="354666"/>
                </a:lnTo>
                <a:lnTo>
                  <a:pt x="1328297" y="348012"/>
                </a:lnTo>
                <a:lnTo>
                  <a:pt x="1329944" y="339877"/>
                </a:lnTo>
                <a:lnTo>
                  <a:pt x="1328297" y="331744"/>
                </a:lnTo>
                <a:lnTo>
                  <a:pt x="1323809" y="325094"/>
                </a:lnTo>
                <a:lnTo>
                  <a:pt x="1319349" y="322084"/>
                </a:lnTo>
                <a:close/>
              </a:path>
              <a:path w="1330325" h="361314">
                <a:moveTo>
                  <a:pt x="1316037" y="327596"/>
                </a:moveTo>
                <a:lnTo>
                  <a:pt x="1301026" y="327596"/>
                </a:lnTo>
                <a:lnTo>
                  <a:pt x="1301026" y="352107"/>
                </a:lnTo>
                <a:lnTo>
                  <a:pt x="1305026" y="352107"/>
                </a:lnTo>
                <a:lnTo>
                  <a:pt x="1305026" y="341274"/>
                </a:lnTo>
                <a:lnTo>
                  <a:pt x="1316329" y="341274"/>
                </a:lnTo>
                <a:lnTo>
                  <a:pt x="1318818" y="338429"/>
                </a:lnTo>
                <a:lnTo>
                  <a:pt x="1318818" y="338137"/>
                </a:lnTo>
                <a:lnTo>
                  <a:pt x="1305026" y="338137"/>
                </a:lnTo>
                <a:lnTo>
                  <a:pt x="1305026" y="330720"/>
                </a:lnTo>
                <a:lnTo>
                  <a:pt x="1318818" y="330720"/>
                </a:lnTo>
                <a:lnTo>
                  <a:pt x="1318818" y="329857"/>
                </a:lnTo>
                <a:lnTo>
                  <a:pt x="1316037" y="327596"/>
                </a:lnTo>
                <a:close/>
              </a:path>
              <a:path w="1330325" h="361314">
                <a:moveTo>
                  <a:pt x="1312506" y="341274"/>
                </a:moveTo>
                <a:lnTo>
                  <a:pt x="1308392" y="341274"/>
                </a:lnTo>
                <a:lnTo>
                  <a:pt x="1315224" y="352107"/>
                </a:lnTo>
                <a:lnTo>
                  <a:pt x="1319466" y="352107"/>
                </a:lnTo>
                <a:lnTo>
                  <a:pt x="1312506" y="341274"/>
                </a:lnTo>
                <a:close/>
              </a:path>
              <a:path w="1330325" h="361314">
                <a:moveTo>
                  <a:pt x="1318818" y="330720"/>
                </a:moveTo>
                <a:lnTo>
                  <a:pt x="1312329" y="330720"/>
                </a:lnTo>
                <a:lnTo>
                  <a:pt x="1314818" y="331533"/>
                </a:lnTo>
                <a:lnTo>
                  <a:pt x="1314818" y="337502"/>
                </a:lnTo>
                <a:lnTo>
                  <a:pt x="1312849" y="338137"/>
                </a:lnTo>
                <a:lnTo>
                  <a:pt x="1318818" y="338137"/>
                </a:lnTo>
                <a:lnTo>
                  <a:pt x="1318818" y="330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31626" y="4342930"/>
            <a:ext cx="3167342" cy="327772"/>
          </a:xfrm>
          <a:custGeom>
            <a:avLst/>
            <a:gdLst/>
            <a:ahLst/>
            <a:cxnLst/>
            <a:rect l="l" t="t" r="r" b="b"/>
            <a:pathLst>
              <a:path w="3589654" h="371475">
                <a:moveTo>
                  <a:pt x="3589528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3589528" y="370992"/>
                </a:lnTo>
                <a:lnTo>
                  <a:pt x="3525964" y="185496"/>
                </a:lnTo>
                <a:lnTo>
                  <a:pt x="35895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88400"/>
              </p:ext>
            </p:extLst>
          </p:nvPr>
        </p:nvGraphicFramePr>
        <p:xfrm>
          <a:off x="1286511" y="3452680"/>
          <a:ext cx="4504689" cy="3631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491">
                <a:tc>
                  <a:txBody>
                    <a:bodyPr/>
                    <a:lstStyle/>
                    <a:p>
                      <a:pPr marR="9525" algn="ctr">
                        <a:lnSpc>
                          <a:spcPts val="3145"/>
                        </a:lnSpc>
                      </a:pPr>
                      <a:r>
                        <a:rPr sz="2600" b="1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EPIX</a:t>
                      </a:r>
                      <a:r>
                        <a:rPr sz="2300" b="1" spc="97" baseline="3174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™</a:t>
                      </a:r>
                      <a:r>
                        <a:rPr sz="2300" b="1" spc="622" baseline="31746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</a:t>
                      </a:r>
                      <a:endParaRPr sz="2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90"/>
                        </a:lnSpc>
                      </a:pPr>
                      <a:r>
                        <a:rPr lang="bg-BG" sz="1100" b="1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ВТОРО ПОКОЛЕНИЕ</a:t>
                      </a:r>
                      <a:endParaRPr lang="en-GB" sz="1100" b="1" spc="160" dirty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90"/>
                        </a:lnSpc>
                      </a:pPr>
                      <a:r>
                        <a:rPr lang="bg-BG" sz="1400" b="1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ВИСОКОЕФЕКТИВНИ СМАРТ ЧАСОВНИЦИ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56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bg-BG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АНОНСИРАНЕ НА НОВ ПРОДУКТ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261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574">
                <a:tc>
                  <a:txBody>
                    <a:bodyPr/>
                    <a:lstStyle/>
                    <a:p>
                      <a:pPr marL="182563" marR="203835" lvl="0" indent="-26988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41400" algn="l"/>
                          <a:tab pos="1220470" algn="l"/>
                          <a:tab pos="1731645" algn="l"/>
                          <a:tab pos="1910714" algn="l"/>
                          <a:tab pos="2070100" algn="l"/>
                          <a:tab pos="2249170" algn="l"/>
                          <a:tab pos="3194050" algn="l"/>
                          <a:tab pos="3298190" algn="l"/>
                          <a:tab pos="3373120" algn="l"/>
                          <a:tab pos="3476625" algn="l"/>
                        </a:tabLst>
                        <a:defRPr/>
                      </a:pPr>
                      <a:r>
                        <a:rPr lang="bg-BG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ПРЕГЛЕД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en-GB" sz="9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|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bg-BG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ФУНКЦИИ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lang="en-GB" sz="9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|</a:t>
                      </a:r>
                      <a:r>
                        <a:rPr lang="en-GB"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bg-BG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СРАВНЕНИЕ</a:t>
                      </a: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</a:t>
                      </a:r>
                      <a:r>
                        <a:rPr lang="en-GB" sz="9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|     </a:t>
                      </a:r>
                      <a:endParaRPr lang="bg-BG" sz="900" b="1" spc="-50" dirty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182563" marR="203835" lvl="0" indent="-26988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41400" algn="l"/>
                          <a:tab pos="1220470" algn="l"/>
                          <a:tab pos="1731645" algn="l"/>
                          <a:tab pos="1910714" algn="l"/>
                          <a:tab pos="2070100" algn="l"/>
                          <a:tab pos="2249170" algn="l"/>
                          <a:tab pos="3194050" algn="l"/>
                          <a:tab pos="3298190" algn="l"/>
                          <a:tab pos="3373120" algn="l"/>
                          <a:tab pos="3476625" algn="l"/>
                        </a:tabLst>
                        <a:defRPr/>
                      </a:pPr>
                      <a:r>
                        <a:rPr lang="bg-BG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КОНФИГУРАЦИИ</a:t>
                      </a: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</a:t>
                      </a:r>
                      <a:r>
                        <a:rPr lang="en-GB" sz="9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|      </a:t>
                      </a:r>
                      <a:r>
                        <a:rPr lang="bg-BG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СПЕЦИФИКАЦИИ</a:t>
                      </a: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</a:t>
                      </a:r>
                      <a:endParaRPr lang="en-GB" sz="900" dirty="0">
                        <a:latin typeface="Arial"/>
                        <a:cs typeface="Arial"/>
                      </a:endParaRPr>
                    </a:p>
                    <a:p>
                      <a:pPr marL="182563" marR="203835" indent="-26988" algn="ctr">
                        <a:lnSpc>
                          <a:spcPct val="150000"/>
                        </a:lnSpc>
                        <a:spcBef>
                          <a:spcPts val="610"/>
                        </a:spcBef>
                        <a:tabLst>
                          <a:tab pos="1041400" algn="l"/>
                          <a:tab pos="1220470" algn="l"/>
                          <a:tab pos="1731645" algn="l"/>
                          <a:tab pos="1910714" algn="l"/>
                          <a:tab pos="2070100" algn="l"/>
                          <a:tab pos="2249170" algn="l"/>
                          <a:tab pos="3194050" algn="l"/>
                          <a:tab pos="3298190" algn="l"/>
                          <a:tab pos="3373120" algn="l"/>
                          <a:tab pos="3476625" algn="l"/>
                        </a:tabLst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835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37">
                <a:tc>
                  <a:txBody>
                    <a:bodyPr/>
                    <a:lstStyle/>
                    <a:p>
                      <a:pPr marR="22860" algn="ctr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lang="en-GB" sz="9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lang="bg-BG" sz="9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Май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64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-2802" y="9031710"/>
            <a:ext cx="6863603" cy="881343"/>
            <a:chOff x="-3175" y="9059550"/>
            <a:chExt cx="7778750" cy="998855"/>
          </a:xfrm>
        </p:grpSpPr>
        <p:sp>
          <p:nvSpPr>
            <p:cNvPr id="12" name="object 12"/>
            <p:cNvSpPr/>
            <p:nvPr/>
          </p:nvSpPr>
          <p:spPr>
            <a:xfrm>
              <a:off x="0" y="9062725"/>
              <a:ext cx="7772400" cy="640080"/>
            </a:xfrm>
            <a:custGeom>
              <a:avLst/>
              <a:gdLst/>
              <a:ahLst/>
              <a:cxnLst/>
              <a:rect l="l" t="t" r="r" b="b"/>
              <a:pathLst>
                <a:path w="7772400" h="640079">
                  <a:moveTo>
                    <a:pt x="25274" y="640074"/>
                  </a:moveTo>
                  <a:lnTo>
                    <a:pt x="0" y="613701"/>
                  </a:lnTo>
                </a:path>
                <a:path w="7772400" h="640079">
                  <a:moveTo>
                    <a:pt x="123432" y="640074"/>
                  </a:moveTo>
                  <a:lnTo>
                    <a:pt x="0" y="511275"/>
                  </a:lnTo>
                </a:path>
                <a:path w="7772400" h="640079">
                  <a:moveTo>
                    <a:pt x="221590" y="640074"/>
                  </a:moveTo>
                  <a:lnTo>
                    <a:pt x="72976" y="484997"/>
                  </a:lnTo>
                </a:path>
                <a:path w="7772400" h="640079">
                  <a:moveTo>
                    <a:pt x="319749" y="640074"/>
                  </a:moveTo>
                  <a:lnTo>
                    <a:pt x="165534" y="479154"/>
                  </a:lnTo>
                </a:path>
                <a:path w="7772400" h="640079">
                  <a:moveTo>
                    <a:pt x="417907" y="640074"/>
                  </a:moveTo>
                  <a:lnTo>
                    <a:pt x="258093" y="473311"/>
                  </a:lnTo>
                </a:path>
                <a:path w="7772400" h="640079">
                  <a:moveTo>
                    <a:pt x="516065" y="640074"/>
                  </a:moveTo>
                  <a:lnTo>
                    <a:pt x="350651" y="467468"/>
                  </a:lnTo>
                </a:path>
                <a:path w="7772400" h="640079">
                  <a:moveTo>
                    <a:pt x="614223" y="640074"/>
                  </a:moveTo>
                  <a:lnTo>
                    <a:pt x="443210" y="461624"/>
                  </a:lnTo>
                </a:path>
                <a:path w="7772400" h="640079">
                  <a:moveTo>
                    <a:pt x="712382" y="640074"/>
                  </a:moveTo>
                  <a:lnTo>
                    <a:pt x="535768" y="455781"/>
                  </a:lnTo>
                </a:path>
                <a:path w="7772400" h="640079">
                  <a:moveTo>
                    <a:pt x="810540" y="640074"/>
                  </a:moveTo>
                  <a:lnTo>
                    <a:pt x="628327" y="449938"/>
                  </a:lnTo>
                </a:path>
                <a:path w="7772400" h="640079">
                  <a:moveTo>
                    <a:pt x="908698" y="640074"/>
                  </a:moveTo>
                  <a:lnTo>
                    <a:pt x="720885" y="444094"/>
                  </a:lnTo>
                </a:path>
                <a:path w="7772400" h="640079">
                  <a:moveTo>
                    <a:pt x="1006860" y="640074"/>
                  </a:moveTo>
                  <a:lnTo>
                    <a:pt x="813448" y="438251"/>
                  </a:lnTo>
                </a:path>
                <a:path w="7772400" h="640079">
                  <a:moveTo>
                    <a:pt x="1105028" y="640074"/>
                  </a:moveTo>
                  <a:lnTo>
                    <a:pt x="906014" y="432407"/>
                  </a:lnTo>
                </a:path>
                <a:path w="7772400" h="640079">
                  <a:moveTo>
                    <a:pt x="1203186" y="640074"/>
                  </a:moveTo>
                  <a:lnTo>
                    <a:pt x="998573" y="426564"/>
                  </a:lnTo>
                </a:path>
                <a:path w="7772400" h="640079">
                  <a:moveTo>
                    <a:pt x="1301344" y="640074"/>
                  </a:moveTo>
                  <a:lnTo>
                    <a:pt x="1091131" y="420721"/>
                  </a:lnTo>
                </a:path>
                <a:path w="7772400" h="640079">
                  <a:moveTo>
                    <a:pt x="1399503" y="640074"/>
                  </a:moveTo>
                  <a:lnTo>
                    <a:pt x="1183690" y="414877"/>
                  </a:lnTo>
                </a:path>
                <a:path w="7772400" h="640079">
                  <a:moveTo>
                    <a:pt x="1497661" y="640074"/>
                  </a:moveTo>
                  <a:lnTo>
                    <a:pt x="1276248" y="409034"/>
                  </a:lnTo>
                </a:path>
                <a:path w="7772400" h="640079">
                  <a:moveTo>
                    <a:pt x="1595819" y="640074"/>
                  </a:moveTo>
                  <a:lnTo>
                    <a:pt x="1368807" y="403191"/>
                  </a:lnTo>
                </a:path>
                <a:path w="7772400" h="640079">
                  <a:moveTo>
                    <a:pt x="1693977" y="640074"/>
                  </a:moveTo>
                  <a:lnTo>
                    <a:pt x="1461365" y="397347"/>
                  </a:lnTo>
                </a:path>
                <a:path w="7772400" h="640079">
                  <a:moveTo>
                    <a:pt x="1792136" y="640074"/>
                  </a:moveTo>
                  <a:lnTo>
                    <a:pt x="1553924" y="391504"/>
                  </a:lnTo>
                </a:path>
                <a:path w="7772400" h="640079">
                  <a:moveTo>
                    <a:pt x="1890298" y="640074"/>
                  </a:moveTo>
                  <a:lnTo>
                    <a:pt x="1646486" y="385661"/>
                  </a:lnTo>
                </a:path>
                <a:path w="7772400" h="640079">
                  <a:moveTo>
                    <a:pt x="1988456" y="640074"/>
                  </a:moveTo>
                  <a:lnTo>
                    <a:pt x="1739045" y="379817"/>
                  </a:lnTo>
                </a:path>
                <a:path w="7772400" h="640079">
                  <a:moveTo>
                    <a:pt x="2086614" y="640074"/>
                  </a:moveTo>
                  <a:lnTo>
                    <a:pt x="1831603" y="373974"/>
                  </a:lnTo>
                </a:path>
                <a:path w="7772400" h="640079">
                  <a:moveTo>
                    <a:pt x="2184782" y="640074"/>
                  </a:moveTo>
                  <a:lnTo>
                    <a:pt x="1924170" y="368130"/>
                  </a:lnTo>
                </a:path>
                <a:path w="7772400" h="640079">
                  <a:moveTo>
                    <a:pt x="2282940" y="640074"/>
                  </a:moveTo>
                  <a:lnTo>
                    <a:pt x="2016728" y="362287"/>
                  </a:lnTo>
                </a:path>
                <a:path w="7772400" h="640079">
                  <a:moveTo>
                    <a:pt x="2381098" y="640074"/>
                  </a:moveTo>
                  <a:lnTo>
                    <a:pt x="2109287" y="356444"/>
                  </a:lnTo>
                </a:path>
                <a:path w="7772400" h="640079">
                  <a:moveTo>
                    <a:pt x="2479257" y="640074"/>
                  </a:moveTo>
                  <a:lnTo>
                    <a:pt x="2201845" y="350600"/>
                  </a:lnTo>
                </a:path>
                <a:path w="7772400" h="640079">
                  <a:moveTo>
                    <a:pt x="2577415" y="640074"/>
                  </a:moveTo>
                  <a:lnTo>
                    <a:pt x="2294404" y="344757"/>
                  </a:lnTo>
                </a:path>
                <a:path w="7772400" h="640079">
                  <a:moveTo>
                    <a:pt x="2675573" y="640074"/>
                  </a:moveTo>
                  <a:lnTo>
                    <a:pt x="2386962" y="338914"/>
                  </a:lnTo>
                </a:path>
                <a:path w="7772400" h="640079">
                  <a:moveTo>
                    <a:pt x="2773731" y="640074"/>
                  </a:moveTo>
                  <a:lnTo>
                    <a:pt x="2479521" y="333071"/>
                  </a:lnTo>
                </a:path>
                <a:path w="7772400" h="640079">
                  <a:moveTo>
                    <a:pt x="2871890" y="640074"/>
                  </a:moveTo>
                  <a:lnTo>
                    <a:pt x="2572079" y="327227"/>
                  </a:lnTo>
                </a:path>
                <a:path w="7772400" h="640079">
                  <a:moveTo>
                    <a:pt x="2970052" y="640074"/>
                  </a:moveTo>
                  <a:lnTo>
                    <a:pt x="2664642" y="321384"/>
                  </a:lnTo>
                </a:path>
                <a:path w="7772400" h="640079">
                  <a:moveTo>
                    <a:pt x="3068210" y="640074"/>
                  </a:moveTo>
                  <a:lnTo>
                    <a:pt x="2757200" y="315540"/>
                  </a:lnTo>
                </a:path>
                <a:path w="7772400" h="640079">
                  <a:moveTo>
                    <a:pt x="3166368" y="640074"/>
                  </a:moveTo>
                  <a:lnTo>
                    <a:pt x="2849759" y="309697"/>
                  </a:lnTo>
                </a:path>
                <a:path w="7772400" h="640079">
                  <a:moveTo>
                    <a:pt x="3264536" y="640074"/>
                  </a:moveTo>
                  <a:lnTo>
                    <a:pt x="2942325" y="303853"/>
                  </a:lnTo>
                </a:path>
                <a:path w="7772400" h="640079">
                  <a:moveTo>
                    <a:pt x="3362694" y="640074"/>
                  </a:moveTo>
                  <a:lnTo>
                    <a:pt x="3034884" y="298010"/>
                  </a:lnTo>
                </a:path>
                <a:path w="7772400" h="640079">
                  <a:moveTo>
                    <a:pt x="3460852" y="640074"/>
                  </a:moveTo>
                  <a:lnTo>
                    <a:pt x="3127442" y="292167"/>
                  </a:lnTo>
                </a:path>
                <a:path w="7772400" h="640079">
                  <a:moveTo>
                    <a:pt x="3559011" y="640074"/>
                  </a:moveTo>
                  <a:lnTo>
                    <a:pt x="3220001" y="286323"/>
                  </a:lnTo>
                </a:path>
                <a:path w="7772400" h="640079">
                  <a:moveTo>
                    <a:pt x="3657169" y="640074"/>
                  </a:moveTo>
                  <a:lnTo>
                    <a:pt x="3312559" y="280480"/>
                  </a:lnTo>
                </a:path>
                <a:path w="7772400" h="640079">
                  <a:moveTo>
                    <a:pt x="3755327" y="640074"/>
                  </a:moveTo>
                  <a:lnTo>
                    <a:pt x="3405118" y="274637"/>
                  </a:lnTo>
                </a:path>
                <a:path w="7772400" h="640079">
                  <a:moveTo>
                    <a:pt x="3853485" y="640074"/>
                  </a:moveTo>
                  <a:lnTo>
                    <a:pt x="3497676" y="268794"/>
                  </a:lnTo>
                </a:path>
                <a:path w="7772400" h="640079">
                  <a:moveTo>
                    <a:pt x="3951644" y="640074"/>
                  </a:moveTo>
                  <a:lnTo>
                    <a:pt x="3590235" y="262950"/>
                  </a:lnTo>
                </a:path>
                <a:path w="7772400" h="640079">
                  <a:moveTo>
                    <a:pt x="4049802" y="640074"/>
                  </a:moveTo>
                  <a:lnTo>
                    <a:pt x="3682793" y="257107"/>
                  </a:lnTo>
                </a:path>
                <a:path w="7772400" h="640079">
                  <a:moveTo>
                    <a:pt x="4147964" y="640074"/>
                  </a:moveTo>
                  <a:lnTo>
                    <a:pt x="3775356" y="251264"/>
                  </a:lnTo>
                </a:path>
                <a:path w="7772400" h="640079">
                  <a:moveTo>
                    <a:pt x="4246119" y="640074"/>
                  </a:moveTo>
                  <a:lnTo>
                    <a:pt x="3867910" y="245420"/>
                  </a:lnTo>
                </a:path>
                <a:path w="7772400" h="640079">
                  <a:moveTo>
                    <a:pt x="4344290" y="640074"/>
                  </a:moveTo>
                  <a:lnTo>
                    <a:pt x="3960481" y="239576"/>
                  </a:lnTo>
                </a:path>
                <a:path w="7772400" h="640079">
                  <a:moveTo>
                    <a:pt x="4442448" y="640074"/>
                  </a:moveTo>
                  <a:lnTo>
                    <a:pt x="4053039" y="233733"/>
                  </a:lnTo>
                </a:path>
                <a:path w="7772400" h="640079">
                  <a:moveTo>
                    <a:pt x="4540606" y="640074"/>
                  </a:moveTo>
                  <a:lnTo>
                    <a:pt x="4145598" y="227890"/>
                  </a:lnTo>
                </a:path>
                <a:path w="7772400" h="640079">
                  <a:moveTo>
                    <a:pt x="4638765" y="640074"/>
                  </a:moveTo>
                  <a:lnTo>
                    <a:pt x="4238156" y="222047"/>
                  </a:lnTo>
                </a:path>
                <a:path w="7772400" h="640079">
                  <a:moveTo>
                    <a:pt x="4736923" y="640074"/>
                  </a:moveTo>
                  <a:lnTo>
                    <a:pt x="4330715" y="216203"/>
                  </a:lnTo>
                </a:path>
                <a:path w="7772400" h="640079">
                  <a:moveTo>
                    <a:pt x="4835081" y="640074"/>
                  </a:moveTo>
                  <a:lnTo>
                    <a:pt x="4423273" y="210360"/>
                  </a:lnTo>
                </a:path>
                <a:path w="7772400" h="640079">
                  <a:moveTo>
                    <a:pt x="4933239" y="640074"/>
                  </a:moveTo>
                  <a:lnTo>
                    <a:pt x="4515832" y="204517"/>
                  </a:lnTo>
                </a:path>
                <a:path w="7772400" h="640079">
                  <a:moveTo>
                    <a:pt x="5031398" y="640074"/>
                  </a:moveTo>
                  <a:lnTo>
                    <a:pt x="4608390" y="198673"/>
                  </a:lnTo>
                </a:path>
                <a:path w="7772400" h="640079">
                  <a:moveTo>
                    <a:pt x="5129556" y="640074"/>
                  </a:moveTo>
                  <a:lnTo>
                    <a:pt x="4700949" y="192830"/>
                  </a:lnTo>
                </a:path>
                <a:path w="7772400" h="640079">
                  <a:moveTo>
                    <a:pt x="5227718" y="640074"/>
                  </a:moveTo>
                  <a:lnTo>
                    <a:pt x="4793511" y="186987"/>
                  </a:lnTo>
                </a:path>
                <a:path w="7772400" h="640079">
                  <a:moveTo>
                    <a:pt x="5325876" y="640074"/>
                  </a:moveTo>
                  <a:lnTo>
                    <a:pt x="4886070" y="181143"/>
                  </a:lnTo>
                </a:path>
                <a:path w="7772400" h="640079">
                  <a:moveTo>
                    <a:pt x="5424044" y="640074"/>
                  </a:moveTo>
                  <a:lnTo>
                    <a:pt x="4978636" y="175300"/>
                  </a:lnTo>
                </a:path>
                <a:path w="7772400" h="640079">
                  <a:moveTo>
                    <a:pt x="5522202" y="640074"/>
                  </a:moveTo>
                  <a:lnTo>
                    <a:pt x="5071195" y="169456"/>
                  </a:lnTo>
                </a:path>
                <a:path w="7772400" h="640079">
                  <a:moveTo>
                    <a:pt x="5620360" y="640074"/>
                  </a:moveTo>
                  <a:lnTo>
                    <a:pt x="5163753" y="163613"/>
                  </a:lnTo>
                </a:path>
                <a:path w="7772400" h="640079">
                  <a:moveTo>
                    <a:pt x="5718519" y="640074"/>
                  </a:moveTo>
                  <a:lnTo>
                    <a:pt x="5256312" y="157770"/>
                  </a:lnTo>
                </a:path>
                <a:path w="7772400" h="640079">
                  <a:moveTo>
                    <a:pt x="5816677" y="640074"/>
                  </a:moveTo>
                  <a:lnTo>
                    <a:pt x="5348870" y="151926"/>
                  </a:lnTo>
                </a:path>
                <a:path w="7772400" h="640079">
                  <a:moveTo>
                    <a:pt x="5914835" y="640074"/>
                  </a:moveTo>
                  <a:lnTo>
                    <a:pt x="5441429" y="146083"/>
                  </a:lnTo>
                </a:path>
                <a:path w="7772400" h="640079">
                  <a:moveTo>
                    <a:pt x="6012993" y="640074"/>
                  </a:moveTo>
                  <a:lnTo>
                    <a:pt x="5533987" y="140240"/>
                  </a:lnTo>
                </a:path>
                <a:path w="7772400" h="640079">
                  <a:moveTo>
                    <a:pt x="6111152" y="640074"/>
                  </a:moveTo>
                  <a:lnTo>
                    <a:pt x="5626546" y="134397"/>
                  </a:lnTo>
                </a:path>
                <a:path w="7772400" h="640079">
                  <a:moveTo>
                    <a:pt x="6209310" y="640074"/>
                  </a:moveTo>
                  <a:lnTo>
                    <a:pt x="5719104" y="128553"/>
                  </a:lnTo>
                </a:path>
                <a:path w="7772400" h="640079">
                  <a:moveTo>
                    <a:pt x="6307472" y="640074"/>
                  </a:moveTo>
                  <a:lnTo>
                    <a:pt x="5811667" y="122710"/>
                  </a:lnTo>
                </a:path>
                <a:path w="7772400" h="640079">
                  <a:moveTo>
                    <a:pt x="6405630" y="640074"/>
                  </a:moveTo>
                  <a:lnTo>
                    <a:pt x="5904226" y="116866"/>
                  </a:lnTo>
                </a:path>
                <a:path w="7772400" h="640079">
                  <a:moveTo>
                    <a:pt x="6503789" y="640074"/>
                  </a:moveTo>
                  <a:lnTo>
                    <a:pt x="5996784" y="111023"/>
                  </a:lnTo>
                </a:path>
                <a:path w="7772400" h="640079">
                  <a:moveTo>
                    <a:pt x="6601956" y="640074"/>
                  </a:moveTo>
                  <a:lnTo>
                    <a:pt x="6089350" y="105179"/>
                  </a:lnTo>
                </a:path>
                <a:path w="7772400" h="640079">
                  <a:moveTo>
                    <a:pt x="6700114" y="640074"/>
                  </a:moveTo>
                  <a:lnTo>
                    <a:pt x="6181909" y="99336"/>
                  </a:lnTo>
                </a:path>
                <a:path w="7772400" h="640079">
                  <a:moveTo>
                    <a:pt x="6798273" y="640074"/>
                  </a:moveTo>
                  <a:lnTo>
                    <a:pt x="6274467" y="93493"/>
                  </a:lnTo>
                </a:path>
                <a:path w="7772400" h="640079">
                  <a:moveTo>
                    <a:pt x="6896431" y="640074"/>
                  </a:moveTo>
                  <a:lnTo>
                    <a:pt x="6367026" y="87650"/>
                  </a:lnTo>
                </a:path>
                <a:path w="7772400" h="640079">
                  <a:moveTo>
                    <a:pt x="6994589" y="640074"/>
                  </a:moveTo>
                  <a:lnTo>
                    <a:pt x="6459584" y="81806"/>
                  </a:lnTo>
                </a:path>
                <a:path w="7772400" h="640079">
                  <a:moveTo>
                    <a:pt x="7092747" y="640074"/>
                  </a:moveTo>
                  <a:lnTo>
                    <a:pt x="6552143" y="75963"/>
                  </a:lnTo>
                </a:path>
                <a:path w="7772400" h="640079">
                  <a:moveTo>
                    <a:pt x="7190906" y="640074"/>
                  </a:moveTo>
                  <a:lnTo>
                    <a:pt x="6644701" y="70120"/>
                  </a:lnTo>
                </a:path>
                <a:path w="7772400" h="640079">
                  <a:moveTo>
                    <a:pt x="7289064" y="640074"/>
                  </a:moveTo>
                  <a:lnTo>
                    <a:pt x="6737260" y="64276"/>
                  </a:lnTo>
                </a:path>
                <a:path w="7772400" h="640079">
                  <a:moveTo>
                    <a:pt x="7387226" y="640074"/>
                  </a:moveTo>
                  <a:lnTo>
                    <a:pt x="6829823" y="58433"/>
                  </a:lnTo>
                </a:path>
                <a:path w="7772400" h="640079">
                  <a:moveTo>
                    <a:pt x="7485384" y="640074"/>
                  </a:moveTo>
                  <a:lnTo>
                    <a:pt x="6922381" y="52590"/>
                  </a:lnTo>
                </a:path>
                <a:path w="7772400" h="640079">
                  <a:moveTo>
                    <a:pt x="7583543" y="640074"/>
                  </a:moveTo>
                  <a:lnTo>
                    <a:pt x="7014940" y="46746"/>
                  </a:lnTo>
                </a:path>
                <a:path w="7772400" h="640079">
                  <a:moveTo>
                    <a:pt x="7681710" y="640074"/>
                  </a:moveTo>
                  <a:lnTo>
                    <a:pt x="7107506" y="40902"/>
                  </a:lnTo>
                </a:path>
                <a:path w="7772400" h="640079">
                  <a:moveTo>
                    <a:pt x="7772400" y="632281"/>
                  </a:moveTo>
                  <a:lnTo>
                    <a:pt x="7200064" y="35059"/>
                  </a:lnTo>
                </a:path>
                <a:path w="7772400" h="640079">
                  <a:moveTo>
                    <a:pt x="7772400" y="529854"/>
                  </a:moveTo>
                  <a:lnTo>
                    <a:pt x="7292623" y="29216"/>
                  </a:lnTo>
                </a:path>
                <a:path w="7772400" h="640079">
                  <a:moveTo>
                    <a:pt x="7772400" y="427428"/>
                  </a:moveTo>
                  <a:lnTo>
                    <a:pt x="7385181" y="23373"/>
                  </a:lnTo>
                </a:path>
                <a:path w="7772400" h="640079">
                  <a:moveTo>
                    <a:pt x="7772400" y="325001"/>
                  </a:moveTo>
                  <a:lnTo>
                    <a:pt x="7477740" y="17529"/>
                  </a:lnTo>
                </a:path>
                <a:path w="7772400" h="640079">
                  <a:moveTo>
                    <a:pt x="7772400" y="222575"/>
                  </a:moveTo>
                  <a:lnTo>
                    <a:pt x="7570298" y="11686"/>
                  </a:lnTo>
                </a:path>
                <a:path w="7772400" h="640079">
                  <a:moveTo>
                    <a:pt x="7772400" y="120149"/>
                  </a:moveTo>
                  <a:lnTo>
                    <a:pt x="7662857" y="5843"/>
                  </a:lnTo>
                </a:path>
                <a:path w="7772400" h="640079">
                  <a:moveTo>
                    <a:pt x="7772400" y="17722"/>
                  </a:moveTo>
                  <a:lnTo>
                    <a:pt x="775541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9575799"/>
              <a:ext cx="7772400" cy="482600"/>
            </a:xfrm>
            <a:custGeom>
              <a:avLst/>
              <a:gdLst/>
              <a:ahLst/>
              <a:cxnLst/>
              <a:rect l="l" t="t" r="r" b="b"/>
              <a:pathLst>
                <a:path w="7772400" h="482600">
                  <a:moveTo>
                    <a:pt x="7772400" y="0"/>
                  </a:moveTo>
                  <a:lnTo>
                    <a:pt x="0" y="0"/>
                  </a:lnTo>
                  <a:lnTo>
                    <a:pt x="0" y="482600"/>
                  </a:lnTo>
                  <a:lnTo>
                    <a:pt x="7772400" y="4826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-2801" y="6014"/>
            <a:ext cx="6863603" cy="881343"/>
            <a:chOff x="-3174" y="0"/>
            <a:chExt cx="7778750" cy="998855"/>
          </a:xfrm>
        </p:grpSpPr>
        <p:sp>
          <p:nvSpPr>
            <p:cNvPr id="15" name="object 15"/>
            <p:cNvSpPr/>
            <p:nvPr/>
          </p:nvSpPr>
          <p:spPr>
            <a:xfrm>
              <a:off x="0" y="355599"/>
              <a:ext cx="7772400" cy="640080"/>
            </a:xfrm>
            <a:custGeom>
              <a:avLst/>
              <a:gdLst/>
              <a:ahLst/>
              <a:cxnLst/>
              <a:rect l="l" t="t" r="r" b="b"/>
              <a:pathLst>
                <a:path w="7772400" h="640080">
                  <a:moveTo>
                    <a:pt x="7747124" y="0"/>
                  </a:moveTo>
                  <a:lnTo>
                    <a:pt x="7772400" y="26374"/>
                  </a:lnTo>
                </a:path>
                <a:path w="7772400" h="640080">
                  <a:moveTo>
                    <a:pt x="7648965" y="0"/>
                  </a:moveTo>
                  <a:lnTo>
                    <a:pt x="7772400" y="128801"/>
                  </a:lnTo>
                </a:path>
                <a:path w="7772400" h="640080">
                  <a:moveTo>
                    <a:pt x="7550807" y="0"/>
                  </a:moveTo>
                  <a:lnTo>
                    <a:pt x="7699422" y="155076"/>
                  </a:lnTo>
                </a:path>
                <a:path w="7772400" h="640080">
                  <a:moveTo>
                    <a:pt x="7452649" y="0"/>
                  </a:moveTo>
                  <a:lnTo>
                    <a:pt x="7606863" y="160920"/>
                  </a:lnTo>
                </a:path>
                <a:path w="7772400" h="640080">
                  <a:moveTo>
                    <a:pt x="7354490" y="0"/>
                  </a:moveTo>
                  <a:lnTo>
                    <a:pt x="7514305" y="166763"/>
                  </a:lnTo>
                </a:path>
                <a:path w="7772400" h="640080">
                  <a:moveTo>
                    <a:pt x="7256332" y="0"/>
                  </a:moveTo>
                  <a:lnTo>
                    <a:pt x="7421746" y="172606"/>
                  </a:lnTo>
                </a:path>
                <a:path w="7772400" h="640080">
                  <a:moveTo>
                    <a:pt x="7158174" y="0"/>
                  </a:moveTo>
                  <a:lnTo>
                    <a:pt x="7329188" y="178449"/>
                  </a:lnTo>
                </a:path>
                <a:path w="7772400" h="640080">
                  <a:moveTo>
                    <a:pt x="7060016" y="0"/>
                  </a:moveTo>
                  <a:lnTo>
                    <a:pt x="7236629" y="184293"/>
                  </a:lnTo>
                </a:path>
                <a:path w="7772400" h="640080">
                  <a:moveTo>
                    <a:pt x="6961857" y="0"/>
                  </a:moveTo>
                  <a:lnTo>
                    <a:pt x="7144071" y="190136"/>
                  </a:lnTo>
                </a:path>
                <a:path w="7772400" h="640080">
                  <a:moveTo>
                    <a:pt x="6863699" y="0"/>
                  </a:moveTo>
                  <a:lnTo>
                    <a:pt x="7051512" y="195979"/>
                  </a:lnTo>
                </a:path>
                <a:path w="7772400" h="640080">
                  <a:moveTo>
                    <a:pt x="6765537" y="0"/>
                  </a:moveTo>
                  <a:lnTo>
                    <a:pt x="6958950" y="201823"/>
                  </a:lnTo>
                </a:path>
                <a:path w="7772400" h="640080">
                  <a:moveTo>
                    <a:pt x="6667370" y="0"/>
                  </a:moveTo>
                  <a:lnTo>
                    <a:pt x="6866383" y="207667"/>
                  </a:lnTo>
                </a:path>
                <a:path w="7772400" h="640080">
                  <a:moveTo>
                    <a:pt x="6569211" y="0"/>
                  </a:moveTo>
                  <a:lnTo>
                    <a:pt x="6773825" y="213510"/>
                  </a:lnTo>
                </a:path>
                <a:path w="7772400" h="640080">
                  <a:moveTo>
                    <a:pt x="6471053" y="0"/>
                  </a:moveTo>
                  <a:lnTo>
                    <a:pt x="6681266" y="219353"/>
                  </a:lnTo>
                </a:path>
                <a:path w="7772400" h="640080">
                  <a:moveTo>
                    <a:pt x="6372895" y="0"/>
                  </a:moveTo>
                  <a:lnTo>
                    <a:pt x="6588708" y="225196"/>
                  </a:lnTo>
                </a:path>
                <a:path w="7772400" h="640080">
                  <a:moveTo>
                    <a:pt x="6274736" y="0"/>
                  </a:moveTo>
                  <a:lnTo>
                    <a:pt x="6496149" y="231040"/>
                  </a:lnTo>
                </a:path>
                <a:path w="7772400" h="640080">
                  <a:moveTo>
                    <a:pt x="6176578" y="0"/>
                  </a:moveTo>
                  <a:lnTo>
                    <a:pt x="6403591" y="236883"/>
                  </a:lnTo>
                </a:path>
                <a:path w="7772400" h="640080">
                  <a:moveTo>
                    <a:pt x="6078420" y="0"/>
                  </a:moveTo>
                  <a:lnTo>
                    <a:pt x="6311032" y="242726"/>
                  </a:lnTo>
                </a:path>
                <a:path w="7772400" h="640080">
                  <a:moveTo>
                    <a:pt x="5980262" y="0"/>
                  </a:moveTo>
                  <a:lnTo>
                    <a:pt x="6218474" y="248570"/>
                  </a:lnTo>
                </a:path>
                <a:path w="7772400" h="640080">
                  <a:moveTo>
                    <a:pt x="5882100" y="0"/>
                  </a:moveTo>
                  <a:lnTo>
                    <a:pt x="6125911" y="254413"/>
                  </a:lnTo>
                </a:path>
                <a:path w="7772400" h="640080">
                  <a:moveTo>
                    <a:pt x="5783941" y="0"/>
                  </a:moveTo>
                  <a:lnTo>
                    <a:pt x="6033353" y="260256"/>
                  </a:lnTo>
                </a:path>
                <a:path w="7772400" h="640080">
                  <a:moveTo>
                    <a:pt x="5685783" y="0"/>
                  </a:moveTo>
                  <a:lnTo>
                    <a:pt x="5940794" y="266100"/>
                  </a:lnTo>
                </a:path>
                <a:path w="7772400" h="640080">
                  <a:moveTo>
                    <a:pt x="5587616" y="0"/>
                  </a:moveTo>
                  <a:lnTo>
                    <a:pt x="5848228" y="271943"/>
                  </a:lnTo>
                </a:path>
                <a:path w="7772400" h="640080">
                  <a:moveTo>
                    <a:pt x="5489457" y="0"/>
                  </a:moveTo>
                  <a:lnTo>
                    <a:pt x="5755669" y="277787"/>
                  </a:lnTo>
                </a:path>
                <a:path w="7772400" h="640080">
                  <a:moveTo>
                    <a:pt x="5391299" y="0"/>
                  </a:moveTo>
                  <a:lnTo>
                    <a:pt x="5663111" y="283630"/>
                  </a:lnTo>
                </a:path>
                <a:path w="7772400" h="640080">
                  <a:moveTo>
                    <a:pt x="5293141" y="0"/>
                  </a:moveTo>
                  <a:lnTo>
                    <a:pt x="5570552" y="289473"/>
                  </a:lnTo>
                </a:path>
                <a:path w="7772400" h="640080">
                  <a:moveTo>
                    <a:pt x="5194982" y="0"/>
                  </a:moveTo>
                  <a:lnTo>
                    <a:pt x="5477994" y="295317"/>
                  </a:lnTo>
                </a:path>
                <a:path w="7772400" h="640080">
                  <a:moveTo>
                    <a:pt x="5096824" y="0"/>
                  </a:moveTo>
                  <a:lnTo>
                    <a:pt x="5385435" y="301160"/>
                  </a:lnTo>
                </a:path>
                <a:path w="7772400" h="640080">
                  <a:moveTo>
                    <a:pt x="4998666" y="0"/>
                  </a:moveTo>
                  <a:lnTo>
                    <a:pt x="5292877" y="307003"/>
                  </a:lnTo>
                </a:path>
                <a:path w="7772400" h="640080">
                  <a:moveTo>
                    <a:pt x="4900508" y="0"/>
                  </a:moveTo>
                  <a:lnTo>
                    <a:pt x="5200318" y="312846"/>
                  </a:lnTo>
                </a:path>
                <a:path w="7772400" h="640080">
                  <a:moveTo>
                    <a:pt x="4802346" y="0"/>
                  </a:moveTo>
                  <a:lnTo>
                    <a:pt x="5107756" y="318690"/>
                  </a:lnTo>
                </a:path>
                <a:path w="7772400" h="640080">
                  <a:moveTo>
                    <a:pt x="4704187" y="0"/>
                  </a:moveTo>
                  <a:lnTo>
                    <a:pt x="5015197" y="324533"/>
                  </a:lnTo>
                </a:path>
                <a:path w="7772400" h="640080">
                  <a:moveTo>
                    <a:pt x="4606029" y="0"/>
                  </a:moveTo>
                  <a:lnTo>
                    <a:pt x="4922639" y="330377"/>
                  </a:lnTo>
                </a:path>
                <a:path w="7772400" h="640080">
                  <a:moveTo>
                    <a:pt x="4507862" y="0"/>
                  </a:moveTo>
                  <a:lnTo>
                    <a:pt x="4830072" y="336220"/>
                  </a:lnTo>
                </a:path>
                <a:path w="7772400" h="640080">
                  <a:moveTo>
                    <a:pt x="4409703" y="0"/>
                  </a:moveTo>
                  <a:lnTo>
                    <a:pt x="4737514" y="342064"/>
                  </a:lnTo>
                </a:path>
                <a:path w="7772400" h="640080">
                  <a:moveTo>
                    <a:pt x="4311545" y="0"/>
                  </a:moveTo>
                  <a:lnTo>
                    <a:pt x="4644955" y="347907"/>
                  </a:lnTo>
                </a:path>
                <a:path w="7772400" h="640080">
                  <a:moveTo>
                    <a:pt x="4213387" y="0"/>
                  </a:moveTo>
                  <a:lnTo>
                    <a:pt x="4552397" y="353750"/>
                  </a:lnTo>
                </a:path>
                <a:path w="7772400" h="640080">
                  <a:moveTo>
                    <a:pt x="4115228" y="0"/>
                  </a:moveTo>
                  <a:lnTo>
                    <a:pt x="4459838" y="359593"/>
                  </a:lnTo>
                </a:path>
                <a:path w="7772400" h="640080">
                  <a:moveTo>
                    <a:pt x="4017070" y="0"/>
                  </a:moveTo>
                  <a:lnTo>
                    <a:pt x="4367280" y="365437"/>
                  </a:lnTo>
                </a:path>
                <a:path w="7772400" h="640080">
                  <a:moveTo>
                    <a:pt x="3918912" y="0"/>
                  </a:moveTo>
                  <a:lnTo>
                    <a:pt x="4274721" y="371280"/>
                  </a:lnTo>
                </a:path>
                <a:path w="7772400" h="640080">
                  <a:moveTo>
                    <a:pt x="3820754" y="0"/>
                  </a:moveTo>
                  <a:lnTo>
                    <a:pt x="4182163" y="377123"/>
                  </a:lnTo>
                </a:path>
                <a:path w="7772400" h="640080">
                  <a:moveTo>
                    <a:pt x="3722595" y="0"/>
                  </a:moveTo>
                  <a:lnTo>
                    <a:pt x="4089604" y="382967"/>
                  </a:lnTo>
                </a:path>
                <a:path w="7772400" h="640080">
                  <a:moveTo>
                    <a:pt x="3624433" y="0"/>
                  </a:moveTo>
                  <a:lnTo>
                    <a:pt x="3997042" y="388810"/>
                  </a:lnTo>
                </a:path>
                <a:path w="7772400" h="640080">
                  <a:moveTo>
                    <a:pt x="3526279" y="0"/>
                  </a:moveTo>
                  <a:lnTo>
                    <a:pt x="3904487" y="394653"/>
                  </a:lnTo>
                </a:path>
                <a:path w="7772400" h="640080">
                  <a:moveTo>
                    <a:pt x="3428108" y="0"/>
                  </a:moveTo>
                  <a:lnTo>
                    <a:pt x="3811917" y="400497"/>
                  </a:lnTo>
                </a:path>
                <a:path w="7772400" h="640080">
                  <a:moveTo>
                    <a:pt x="3329949" y="0"/>
                  </a:moveTo>
                  <a:lnTo>
                    <a:pt x="3719358" y="406341"/>
                  </a:lnTo>
                </a:path>
                <a:path w="7772400" h="640080">
                  <a:moveTo>
                    <a:pt x="3231791" y="0"/>
                  </a:moveTo>
                  <a:lnTo>
                    <a:pt x="3626800" y="412184"/>
                  </a:lnTo>
                </a:path>
                <a:path w="7772400" h="640080">
                  <a:moveTo>
                    <a:pt x="3133633" y="0"/>
                  </a:moveTo>
                  <a:lnTo>
                    <a:pt x="3534241" y="418027"/>
                  </a:lnTo>
                </a:path>
                <a:path w="7772400" h="640080">
                  <a:moveTo>
                    <a:pt x="3035474" y="0"/>
                  </a:moveTo>
                  <a:lnTo>
                    <a:pt x="3441683" y="423870"/>
                  </a:lnTo>
                </a:path>
                <a:path w="7772400" h="640080">
                  <a:moveTo>
                    <a:pt x="2937316" y="0"/>
                  </a:moveTo>
                  <a:lnTo>
                    <a:pt x="3349124" y="429714"/>
                  </a:lnTo>
                </a:path>
                <a:path w="7772400" h="640080">
                  <a:moveTo>
                    <a:pt x="2839158" y="0"/>
                  </a:moveTo>
                  <a:lnTo>
                    <a:pt x="3256566" y="435557"/>
                  </a:lnTo>
                </a:path>
                <a:path w="7772400" h="640080">
                  <a:moveTo>
                    <a:pt x="2741000" y="0"/>
                  </a:moveTo>
                  <a:lnTo>
                    <a:pt x="3164007" y="441400"/>
                  </a:lnTo>
                </a:path>
                <a:path w="7772400" h="640080">
                  <a:moveTo>
                    <a:pt x="2642841" y="0"/>
                  </a:moveTo>
                  <a:lnTo>
                    <a:pt x="3071449" y="447244"/>
                  </a:lnTo>
                </a:path>
                <a:path w="7772400" h="640080">
                  <a:moveTo>
                    <a:pt x="2544679" y="0"/>
                  </a:moveTo>
                  <a:lnTo>
                    <a:pt x="2978886" y="453087"/>
                  </a:lnTo>
                </a:path>
                <a:path w="7772400" h="640080">
                  <a:moveTo>
                    <a:pt x="2446521" y="0"/>
                  </a:moveTo>
                  <a:lnTo>
                    <a:pt x="2886327" y="458930"/>
                  </a:lnTo>
                </a:path>
                <a:path w="7772400" h="640080">
                  <a:moveTo>
                    <a:pt x="2348363" y="0"/>
                  </a:moveTo>
                  <a:lnTo>
                    <a:pt x="2793769" y="464774"/>
                  </a:lnTo>
                </a:path>
                <a:path w="7772400" h="640080">
                  <a:moveTo>
                    <a:pt x="2250195" y="0"/>
                  </a:moveTo>
                  <a:lnTo>
                    <a:pt x="2701203" y="470617"/>
                  </a:lnTo>
                </a:path>
                <a:path w="7772400" h="640080">
                  <a:moveTo>
                    <a:pt x="2152037" y="0"/>
                  </a:moveTo>
                  <a:lnTo>
                    <a:pt x="2608644" y="476461"/>
                  </a:lnTo>
                </a:path>
                <a:path w="7772400" h="640080">
                  <a:moveTo>
                    <a:pt x="2053879" y="0"/>
                  </a:moveTo>
                  <a:lnTo>
                    <a:pt x="2516086" y="482304"/>
                  </a:lnTo>
                </a:path>
                <a:path w="7772400" h="640080">
                  <a:moveTo>
                    <a:pt x="1955720" y="0"/>
                  </a:moveTo>
                  <a:lnTo>
                    <a:pt x="2423527" y="488147"/>
                  </a:lnTo>
                </a:path>
                <a:path w="7772400" h="640080">
                  <a:moveTo>
                    <a:pt x="1857562" y="0"/>
                  </a:moveTo>
                  <a:lnTo>
                    <a:pt x="2330969" y="493991"/>
                  </a:lnTo>
                </a:path>
                <a:path w="7772400" h="640080">
                  <a:moveTo>
                    <a:pt x="1759404" y="0"/>
                  </a:moveTo>
                  <a:lnTo>
                    <a:pt x="2238410" y="499834"/>
                  </a:lnTo>
                </a:path>
                <a:path w="7772400" h="640080">
                  <a:moveTo>
                    <a:pt x="1661246" y="0"/>
                  </a:moveTo>
                  <a:lnTo>
                    <a:pt x="2145852" y="505677"/>
                  </a:lnTo>
                </a:path>
                <a:path w="7772400" h="640080">
                  <a:moveTo>
                    <a:pt x="1563087" y="0"/>
                  </a:moveTo>
                  <a:lnTo>
                    <a:pt x="2053293" y="511520"/>
                  </a:lnTo>
                </a:path>
                <a:path w="7772400" h="640080">
                  <a:moveTo>
                    <a:pt x="1464925" y="0"/>
                  </a:moveTo>
                  <a:lnTo>
                    <a:pt x="1960730" y="517364"/>
                  </a:lnTo>
                </a:path>
                <a:path w="7772400" h="640080">
                  <a:moveTo>
                    <a:pt x="1366767" y="0"/>
                  </a:moveTo>
                  <a:lnTo>
                    <a:pt x="1868172" y="523207"/>
                  </a:lnTo>
                </a:path>
                <a:path w="7772400" h="640080">
                  <a:moveTo>
                    <a:pt x="1268609" y="0"/>
                  </a:moveTo>
                  <a:lnTo>
                    <a:pt x="1775613" y="529051"/>
                  </a:lnTo>
                </a:path>
                <a:path w="7772400" h="640080">
                  <a:moveTo>
                    <a:pt x="1170441" y="0"/>
                  </a:moveTo>
                  <a:lnTo>
                    <a:pt x="1683047" y="534894"/>
                  </a:lnTo>
                </a:path>
                <a:path w="7772400" h="640080">
                  <a:moveTo>
                    <a:pt x="1072292" y="0"/>
                  </a:moveTo>
                  <a:lnTo>
                    <a:pt x="1590496" y="540737"/>
                  </a:lnTo>
                </a:path>
                <a:path w="7772400" h="640080">
                  <a:moveTo>
                    <a:pt x="974125" y="0"/>
                  </a:moveTo>
                  <a:lnTo>
                    <a:pt x="1497930" y="546581"/>
                  </a:lnTo>
                </a:path>
                <a:path w="7772400" h="640080">
                  <a:moveTo>
                    <a:pt x="875966" y="0"/>
                  </a:moveTo>
                  <a:lnTo>
                    <a:pt x="1405372" y="552424"/>
                  </a:lnTo>
                </a:path>
                <a:path w="7772400" h="640080">
                  <a:moveTo>
                    <a:pt x="777808" y="0"/>
                  </a:moveTo>
                  <a:lnTo>
                    <a:pt x="1312813" y="558267"/>
                  </a:lnTo>
                </a:path>
                <a:path w="7772400" h="640080">
                  <a:moveTo>
                    <a:pt x="679650" y="0"/>
                  </a:moveTo>
                  <a:lnTo>
                    <a:pt x="1220255" y="564111"/>
                  </a:lnTo>
                </a:path>
                <a:path w="7772400" h="640080">
                  <a:moveTo>
                    <a:pt x="581492" y="0"/>
                  </a:moveTo>
                  <a:lnTo>
                    <a:pt x="1127696" y="569954"/>
                  </a:lnTo>
                </a:path>
                <a:path w="7772400" h="640080">
                  <a:moveTo>
                    <a:pt x="483333" y="0"/>
                  </a:moveTo>
                  <a:lnTo>
                    <a:pt x="1035138" y="575797"/>
                  </a:lnTo>
                </a:path>
                <a:path w="7772400" h="640080">
                  <a:moveTo>
                    <a:pt x="385171" y="0"/>
                  </a:moveTo>
                  <a:lnTo>
                    <a:pt x="942575" y="581641"/>
                  </a:lnTo>
                </a:path>
                <a:path w="7772400" h="640080">
                  <a:moveTo>
                    <a:pt x="287013" y="0"/>
                  </a:moveTo>
                  <a:lnTo>
                    <a:pt x="850016" y="587484"/>
                  </a:lnTo>
                </a:path>
                <a:path w="7772400" h="640080">
                  <a:moveTo>
                    <a:pt x="188855" y="0"/>
                  </a:moveTo>
                  <a:lnTo>
                    <a:pt x="757458" y="593327"/>
                  </a:lnTo>
                </a:path>
                <a:path w="7772400" h="640080">
                  <a:moveTo>
                    <a:pt x="90687" y="0"/>
                  </a:moveTo>
                  <a:lnTo>
                    <a:pt x="664892" y="599171"/>
                  </a:lnTo>
                </a:path>
                <a:path w="7772400" h="640080">
                  <a:moveTo>
                    <a:pt x="0" y="7795"/>
                  </a:moveTo>
                  <a:lnTo>
                    <a:pt x="572333" y="605014"/>
                  </a:lnTo>
                </a:path>
                <a:path w="7772400" h="640080">
                  <a:moveTo>
                    <a:pt x="0" y="110221"/>
                  </a:moveTo>
                  <a:lnTo>
                    <a:pt x="479775" y="610858"/>
                  </a:lnTo>
                </a:path>
                <a:path w="7772400" h="640080">
                  <a:moveTo>
                    <a:pt x="0" y="212648"/>
                  </a:moveTo>
                  <a:lnTo>
                    <a:pt x="387216" y="616701"/>
                  </a:lnTo>
                </a:path>
                <a:path w="7772400" h="640080">
                  <a:moveTo>
                    <a:pt x="0" y="315074"/>
                  </a:moveTo>
                  <a:lnTo>
                    <a:pt x="294658" y="622544"/>
                  </a:lnTo>
                </a:path>
                <a:path w="7772400" h="640080">
                  <a:moveTo>
                    <a:pt x="0" y="417500"/>
                  </a:moveTo>
                  <a:lnTo>
                    <a:pt x="202099" y="628388"/>
                  </a:lnTo>
                </a:path>
                <a:path w="7772400" h="640080">
                  <a:moveTo>
                    <a:pt x="0" y="519927"/>
                  </a:moveTo>
                  <a:lnTo>
                    <a:pt x="109541" y="634231"/>
                  </a:lnTo>
                </a:path>
                <a:path w="7772400" h="640080">
                  <a:moveTo>
                    <a:pt x="0" y="622353"/>
                  </a:moveTo>
                  <a:lnTo>
                    <a:pt x="16982" y="64007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7772400" cy="482600"/>
            </a:xfrm>
            <a:custGeom>
              <a:avLst/>
              <a:gdLst/>
              <a:ahLst/>
              <a:cxnLst/>
              <a:rect l="l" t="t" r="r" b="b"/>
              <a:pathLst>
                <a:path w="7772400" h="482600">
                  <a:moveTo>
                    <a:pt x="7772400" y="0"/>
                  </a:moveTo>
                  <a:lnTo>
                    <a:pt x="0" y="0"/>
                  </a:lnTo>
                  <a:lnTo>
                    <a:pt x="0" y="482600"/>
                  </a:lnTo>
                  <a:lnTo>
                    <a:pt x="7772400" y="4826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7A0BD71-C679-1842-B139-19BCB1685DFA}"/>
              </a:ext>
            </a:extLst>
          </p:cNvPr>
          <p:cNvGrpSpPr/>
          <p:nvPr/>
        </p:nvGrpSpPr>
        <p:grpSpPr>
          <a:xfrm>
            <a:off x="-396749" y="5838907"/>
            <a:ext cx="4493164" cy="2593081"/>
            <a:chOff x="-274402" y="5966361"/>
            <a:chExt cx="4493164" cy="2593081"/>
          </a:xfrm>
        </p:grpSpPr>
        <p:pic>
          <p:nvPicPr>
            <p:cNvPr id="33" name="Picture 32" descr="A close up of a watch&#10;&#10;Description automatically generated with medium confidence">
              <a:extLst>
                <a:ext uri="{FF2B5EF4-FFF2-40B4-BE49-F238E27FC236}">
                  <a16:creationId xmlns:a16="http://schemas.microsoft.com/office/drawing/2014/main" id="{E5D75C21-AC8D-45E9-8ED4-EEB70A315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4402" y="5966361"/>
              <a:ext cx="2520000" cy="2520000"/>
            </a:xfrm>
            <a:prstGeom prst="rect">
              <a:avLst/>
            </a:prstGeom>
          </p:spPr>
        </p:pic>
        <p:pic>
          <p:nvPicPr>
            <p:cNvPr id="39" name="Picture 38" descr="A close up of a watch&#10;&#10;Description automatically generated with medium confidence">
              <a:extLst>
                <a:ext uri="{FF2B5EF4-FFF2-40B4-BE49-F238E27FC236}">
                  <a16:creationId xmlns:a16="http://schemas.microsoft.com/office/drawing/2014/main" id="{CE087C13-5BC2-B9A8-B04C-55CD264C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506" y="5985960"/>
              <a:ext cx="2569256" cy="2520000"/>
            </a:xfrm>
            <a:prstGeom prst="rect">
              <a:avLst/>
            </a:prstGeom>
          </p:spPr>
        </p:pic>
        <p:pic>
          <p:nvPicPr>
            <p:cNvPr id="35" name="Picture 34" descr="A close up of a watch&#10;&#10;Description automatically generated with medium confidence">
              <a:extLst>
                <a:ext uri="{FF2B5EF4-FFF2-40B4-BE49-F238E27FC236}">
                  <a16:creationId xmlns:a16="http://schemas.microsoft.com/office/drawing/2014/main" id="{B5AA27E7-AA75-F4CB-6395-AD587D4E1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73" y="6039442"/>
              <a:ext cx="2520000" cy="2520000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1" y="9253775"/>
            <a:ext cx="109257" cy="113740"/>
          </a:xfrm>
          <a:custGeom>
            <a:avLst/>
            <a:gdLst/>
            <a:ahLst/>
            <a:cxnLst/>
            <a:rect l="l" t="t" r="r" b="b"/>
            <a:pathLst>
              <a:path w="123825" h="128904">
                <a:moveTo>
                  <a:pt x="25271" y="128796"/>
                </a:moveTo>
                <a:lnTo>
                  <a:pt x="0" y="102426"/>
                </a:lnTo>
              </a:path>
              <a:path w="123825" h="128904">
                <a:moveTo>
                  <a:pt x="123429" y="12879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" y="9152547"/>
            <a:ext cx="6857999" cy="747993"/>
            <a:chOff x="0" y="9211302"/>
            <a:chExt cx="7775575" cy="847725"/>
          </a:xfrm>
        </p:grpSpPr>
        <p:sp>
          <p:nvSpPr>
            <p:cNvPr id="4" name="object 4"/>
            <p:cNvSpPr/>
            <p:nvPr/>
          </p:nvSpPr>
          <p:spPr>
            <a:xfrm>
              <a:off x="3867908" y="9214477"/>
              <a:ext cx="3904615" cy="640080"/>
            </a:xfrm>
            <a:custGeom>
              <a:avLst/>
              <a:gdLst/>
              <a:ahLst/>
              <a:cxnLst/>
              <a:rect l="l" t="t" r="r" b="b"/>
              <a:pathLst>
                <a:path w="3904615" h="640079">
                  <a:moveTo>
                    <a:pt x="378208" y="640074"/>
                  </a:moveTo>
                  <a:lnTo>
                    <a:pt x="0" y="245420"/>
                  </a:lnTo>
                </a:path>
                <a:path w="3904615" h="640079">
                  <a:moveTo>
                    <a:pt x="476379" y="640074"/>
                  </a:moveTo>
                  <a:lnTo>
                    <a:pt x="92570" y="239576"/>
                  </a:lnTo>
                </a:path>
                <a:path w="3904615" h="640079">
                  <a:moveTo>
                    <a:pt x="574537" y="640074"/>
                  </a:moveTo>
                  <a:lnTo>
                    <a:pt x="185128" y="233733"/>
                  </a:lnTo>
                </a:path>
                <a:path w="3904615" h="640079">
                  <a:moveTo>
                    <a:pt x="672695" y="640074"/>
                  </a:moveTo>
                  <a:lnTo>
                    <a:pt x="277687" y="227890"/>
                  </a:lnTo>
                </a:path>
                <a:path w="3904615" h="640079">
                  <a:moveTo>
                    <a:pt x="770854" y="640074"/>
                  </a:moveTo>
                  <a:lnTo>
                    <a:pt x="370245" y="222047"/>
                  </a:lnTo>
                </a:path>
                <a:path w="3904615" h="640079">
                  <a:moveTo>
                    <a:pt x="869012" y="640074"/>
                  </a:moveTo>
                  <a:lnTo>
                    <a:pt x="462804" y="216203"/>
                  </a:lnTo>
                </a:path>
                <a:path w="3904615" h="640079">
                  <a:moveTo>
                    <a:pt x="967170" y="640074"/>
                  </a:moveTo>
                  <a:lnTo>
                    <a:pt x="555363" y="210360"/>
                  </a:lnTo>
                </a:path>
                <a:path w="3904615" h="640079">
                  <a:moveTo>
                    <a:pt x="1065329" y="640074"/>
                  </a:moveTo>
                  <a:lnTo>
                    <a:pt x="647921" y="204517"/>
                  </a:lnTo>
                </a:path>
                <a:path w="3904615" h="640079">
                  <a:moveTo>
                    <a:pt x="1163487" y="640074"/>
                  </a:moveTo>
                  <a:lnTo>
                    <a:pt x="740480" y="198673"/>
                  </a:lnTo>
                </a:path>
                <a:path w="3904615" h="640079">
                  <a:moveTo>
                    <a:pt x="1261645" y="640074"/>
                  </a:moveTo>
                  <a:lnTo>
                    <a:pt x="833038" y="192830"/>
                  </a:lnTo>
                </a:path>
                <a:path w="3904615" h="640079">
                  <a:moveTo>
                    <a:pt x="1359807" y="640074"/>
                  </a:moveTo>
                  <a:lnTo>
                    <a:pt x="925601" y="186987"/>
                  </a:lnTo>
                </a:path>
                <a:path w="3904615" h="640079">
                  <a:moveTo>
                    <a:pt x="1457965" y="640074"/>
                  </a:moveTo>
                  <a:lnTo>
                    <a:pt x="1018159" y="181143"/>
                  </a:lnTo>
                </a:path>
                <a:path w="3904615" h="640079">
                  <a:moveTo>
                    <a:pt x="1556133" y="640074"/>
                  </a:moveTo>
                  <a:lnTo>
                    <a:pt x="1110726" y="175300"/>
                  </a:lnTo>
                </a:path>
                <a:path w="3904615" h="640079">
                  <a:moveTo>
                    <a:pt x="1654291" y="640074"/>
                  </a:moveTo>
                  <a:lnTo>
                    <a:pt x="1203284" y="169456"/>
                  </a:lnTo>
                </a:path>
                <a:path w="3904615" h="640079">
                  <a:moveTo>
                    <a:pt x="1752449" y="640074"/>
                  </a:moveTo>
                  <a:lnTo>
                    <a:pt x="1295843" y="163613"/>
                  </a:lnTo>
                </a:path>
                <a:path w="3904615" h="640079">
                  <a:moveTo>
                    <a:pt x="1850608" y="640074"/>
                  </a:moveTo>
                  <a:lnTo>
                    <a:pt x="1388401" y="157770"/>
                  </a:lnTo>
                </a:path>
                <a:path w="3904615" h="640079">
                  <a:moveTo>
                    <a:pt x="1948766" y="640074"/>
                  </a:moveTo>
                  <a:lnTo>
                    <a:pt x="1480960" y="151926"/>
                  </a:lnTo>
                </a:path>
                <a:path w="3904615" h="640079">
                  <a:moveTo>
                    <a:pt x="2046924" y="640074"/>
                  </a:moveTo>
                  <a:lnTo>
                    <a:pt x="1573518" y="146083"/>
                  </a:lnTo>
                </a:path>
                <a:path w="3904615" h="640079">
                  <a:moveTo>
                    <a:pt x="2145083" y="640074"/>
                  </a:moveTo>
                  <a:lnTo>
                    <a:pt x="1666077" y="140240"/>
                  </a:lnTo>
                </a:path>
                <a:path w="3904615" h="640079">
                  <a:moveTo>
                    <a:pt x="2243241" y="640074"/>
                  </a:moveTo>
                  <a:lnTo>
                    <a:pt x="1758635" y="134397"/>
                  </a:lnTo>
                </a:path>
                <a:path w="3904615" h="640079">
                  <a:moveTo>
                    <a:pt x="2341399" y="640074"/>
                  </a:moveTo>
                  <a:lnTo>
                    <a:pt x="1851194" y="128553"/>
                  </a:lnTo>
                </a:path>
                <a:path w="3904615" h="640079">
                  <a:moveTo>
                    <a:pt x="2439561" y="640074"/>
                  </a:moveTo>
                  <a:lnTo>
                    <a:pt x="1943756" y="122710"/>
                  </a:lnTo>
                </a:path>
                <a:path w="3904615" h="640079">
                  <a:moveTo>
                    <a:pt x="2537719" y="640074"/>
                  </a:moveTo>
                  <a:lnTo>
                    <a:pt x="2036315" y="116866"/>
                  </a:lnTo>
                </a:path>
                <a:path w="3904615" h="640079">
                  <a:moveTo>
                    <a:pt x="2635878" y="640074"/>
                  </a:moveTo>
                  <a:lnTo>
                    <a:pt x="2128873" y="111023"/>
                  </a:lnTo>
                </a:path>
                <a:path w="3904615" h="640079">
                  <a:moveTo>
                    <a:pt x="2734045" y="640074"/>
                  </a:moveTo>
                  <a:lnTo>
                    <a:pt x="2221440" y="105179"/>
                  </a:lnTo>
                </a:path>
                <a:path w="3904615" h="640079">
                  <a:moveTo>
                    <a:pt x="2832203" y="640074"/>
                  </a:moveTo>
                  <a:lnTo>
                    <a:pt x="2313998" y="99336"/>
                  </a:lnTo>
                </a:path>
                <a:path w="3904615" h="640079">
                  <a:moveTo>
                    <a:pt x="2930362" y="640074"/>
                  </a:moveTo>
                  <a:lnTo>
                    <a:pt x="2406557" y="93493"/>
                  </a:lnTo>
                </a:path>
                <a:path w="3904615" h="640079">
                  <a:moveTo>
                    <a:pt x="3028520" y="640074"/>
                  </a:moveTo>
                  <a:lnTo>
                    <a:pt x="2499115" y="87650"/>
                  </a:lnTo>
                </a:path>
                <a:path w="3904615" h="640079">
                  <a:moveTo>
                    <a:pt x="3126678" y="640074"/>
                  </a:moveTo>
                  <a:lnTo>
                    <a:pt x="2591674" y="81806"/>
                  </a:lnTo>
                </a:path>
                <a:path w="3904615" h="640079">
                  <a:moveTo>
                    <a:pt x="3224837" y="640074"/>
                  </a:moveTo>
                  <a:lnTo>
                    <a:pt x="2684232" y="75963"/>
                  </a:lnTo>
                </a:path>
                <a:path w="3904615" h="640079">
                  <a:moveTo>
                    <a:pt x="3322995" y="640074"/>
                  </a:moveTo>
                  <a:lnTo>
                    <a:pt x="2776791" y="70120"/>
                  </a:lnTo>
                </a:path>
                <a:path w="3904615" h="640079">
                  <a:moveTo>
                    <a:pt x="3421153" y="640074"/>
                  </a:moveTo>
                  <a:lnTo>
                    <a:pt x="2869349" y="64276"/>
                  </a:lnTo>
                </a:path>
                <a:path w="3904615" h="640079">
                  <a:moveTo>
                    <a:pt x="3519315" y="640074"/>
                  </a:moveTo>
                  <a:lnTo>
                    <a:pt x="2961912" y="58433"/>
                  </a:lnTo>
                </a:path>
                <a:path w="3904615" h="640079">
                  <a:moveTo>
                    <a:pt x="3617473" y="640074"/>
                  </a:moveTo>
                  <a:lnTo>
                    <a:pt x="3054470" y="52590"/>
                  </a:lnTo>
                </a:path>
                <a:path w="3904615" h="640079">
                  <a:moveTo>
                    <a:pt x="3715632" y="640074"/>
                  </a:moveTo>
                  <a:lnTo>
                    <a:pt x="3147029" y="46746"/>
                  </a:lnTo>
                </a:path>
                <a:path w="3904615" h="640079">
                  <a:moveTo>
                    <a:pt x="3813799" y="640074"/>
                  </a:moveTo>
                  <a:lnTo>
                    <a:pt x="3239595" y="40902"/>
                  </a:lnTo>
                </a:path>
                <a:path w="3904615" h="640079">
                  <a:moveTo>
                    <a:pt x="3904491" y="632283"/>
                  </a:moveTo>
                  <a:lnTo>
                    <a:pt x="3332154" y="35059"/>
                  </a:lnTo>
                </a:path>
                <a:path w="3904615" h="640079">
                  <a:moveTo>
                    <a:pt x="3904491" y="529857"/>
                  </a:moveTo>
                  <a:lnTo>
                    <a:pt x="3424712" y="29216"/>
                  </a:lnTo>
                </a:path>
                <a:path w="3904615" h="640079">
                  <a:moveTo>
                    <a:pt x="3904491" y="427430"/>
                  </a:moveTo>
                  <a:lnTo>
                    <a:pt x="3517271" y="23373"/>
                  </a:lnTo>
                </a:path>
                <a:path w="3904615" h="640079">
                  <a:moveTo>
                    <a:pt x="3904491" y="325004"/>
                  </a:moveTo>
                  <a:lnTo>
                    <a:pt x="3609829" y="17529"/>
                  </a:lnTo>
                </a:path>
                <a:path w="3904615" h="640079">
                  <a:moveTo>
                    <a:pt x="3904491" y="222577"/>
                  </a:moveTo>
                  <a:lnTo>
                    <a:pt x="3702388" y="11686"/>
                  </a:lnTo>
                </a:path>
                <a:path w="3904615" h="640079">
                  <a:moveTo>
                    <a:pt x="3904491" y="120151"/>
                  </a:moveTo>
                  <a:lnTo>
                    <a:pt x="3794946" y="5843"/>
                  </a:lnTo>
                </a:path>
                <a:path w="3904615" h="640079">
                  <a:moveTo>
                    <a:pt x="3904491" y="17725"/>
                  </a:moveTo>
                  <a:lnTo>
                    <a:pt x="388750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463900"/>
              <a:ext cx="7772400" cy="594995"/>
            </a:xfrm>
            <a:custGeom>
              <a:avLst/>
              <a:gdLst/>
              <a:ahLst/>
              <a:cxnLst/>
              <a:rect l="l" t="t" r="r" b="b"/>
              <a:pathLst>
                <a:path w="7772400" h="594995">
                  <a:moveTo>
                    <a:pt x="7772400" y="0"/>
                  </a:moveTo>
                  <a:lnTo>
                    <a:pt x="0" y="0"/>
                  </a:lnTo>
                  <a:lnTo>
                    <a:pt x="0" y="594499"/>
                  </a:lnTo>
                  <a:lnTo>
                    <a:pt x="7772400" y="59449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771926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0500" y="9575016"/>
            <a:ext cx="36531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82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882" b="1" spc="-2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GB" sz="882" b="1" spc="-2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4385" y="555057"/>
            <a:ext cx="1583951" cy="327772"/>
          </a:xfrm>
          <a:custGeom>
            <a:avLst/>
            <a:gdLst/>
            <a:ahLst/>
            <a:cxnLst/>
            <a:rect l="l" t="t" r="r" b="b"/>
            <a:pathLst>
              <a:path w="1795145" h="371475">
                <a:moveTo>
                  <a:pt x="1794764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1794764" y="370992"/>
                </a:lnTo>
                <a:lnTo>
                  <a:pt x="179476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533840" y="567498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887" y="460049"/>
            <a:ext cx="5110498" cy="51934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79"/>
              </a:spcBef>
            </a:pPr>
            <a:r>
              <a:rPr lang="en-US" sz="2118" b="1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lang="en-US" sz="1853" b="1" baseline="31746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r>
              <a:rPr lang="en-US" sz="1853" b="1" spc="344" baseline="317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18" b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lang="en-US" sz="2118" b="1" spc="-2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FFFF"/>
                </a:solidFill>
                <a:latin typeface="Arial"/>
                <a:cs typeface="Arial"/>
              </a:rPr>
              <a:t>(GEN 2) </a:t>
            </a:r>
            <a:r>
              <a:rPr lang="bg-BG" sz="110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</a:p>
          <a:p>
            <a:pPr marL="33619">
              <a:spcBef>
                <a:spcPts val="79"/>
              </a:spcBef>
            </a:pP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1" y="4955124"/>
            <a:ext cx="6286500" cy="5699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3448">
              <a:spcBef>
                <a:spcPts val="88"/>
              </a:spcBef>
            </a:pPr>
            <a:r>
              <a:rPr lang="bg-BG" sz="1147" b="1" dirty="0">
                <a:solidFill>
                  <a:srgbClr val="020302"/>
                </a:solidFill>
                <a:latin typeface="Arial"/>
                <a:cs typeface="Arial"/>
              </a:rPr>
              <a:t>ПРЕГЛЕД НА ПРОДУКТА:</a:t>
            </a:r>
          </a:p>
          <a:p>
            <a:pPr marL="13448">
              <a:spcBef>
                <a:spcPts val="88"/>
              </a:spcBef>
            </a:pP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Цял ден, всеки ден — epix Pro е най-добрият високоефективен смарт часовник, който Ви помага да се подобрявате с всеки час. Той разполага с усъвършенствана технология за обучение, LED фенерче и целодневно наблюдение на здравето и уелнеса. Вижте всичко на зашеметяващ AMOLED дисплей с дълъг живот на батерията в режим на смарт часовник.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680" y="8277429"/>
            <a:ext cx="99844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epix</a:t>
            </a:r>
            <a:r>
              <a:rPr sz="971" b="1" spc="-44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Pro</a:t>
            </a:r>
            <a:r>
              <a:rPr sz="971" b="1" spc="-106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lang="en-GB" sz="706" dirty="0">
                <a:solidFill>
                  <a:srgbClr val="020302"/>
                </a:solidFill>
                <a:latin typeface="Arial Narrow"/>
                <a:cs typeface="Arial Narrow"/>
              </a:rPr>
              <a:t>–</a:t>
            </a:r>
            <a:r>
              <a:rPr sz="706" spc="-22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spc="-18" dirty="0">
                <a:solidFill>
                  <a:srgbClr val="020302"/>
                </a:solidFill>
                <a:latin typeface="Arial Narrow"/>
                <a:cs typeface="Arial Narrow"/>
              </a:rPr>
              <a:t>42</a:t>
            </a:r>
            <a:r>
              <a:rPr lang="en-GB" sz="706" spc="-18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spc="-18" dirty="0">
                <a:solidFill>
                  <a:srgbClr val="020302"/>
                </a:solidFill>
                <a:latin typeface="Arial Narrow"/>
                <a:cs typeface="Arial Narrow"/>
              </a:rPr>
              <a:t>mm</a:t>
            </a:r>
            <a:endParaRPr sz="706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2852" y="8437075"/>
            <a:ext cx="993962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epix</a:t>
            </a:r>
            <a:r>
              <a:rPr sz="971" b="1" spc="-44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Pro</a:t>
            </a:r>
            <a:r>
              <a:rPr sz="971" b="1" spc="-106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706" spc="-26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dirty="0">
                <a:solidFill>
                  <a:srgbClr val="020302"/>
                </a:solidFill>
                <a:latin typeface="Arial Narrow"/>
                <a:cs typeface="Arial Narrow"/>
              </a:rPr>
              <a:t>-</a:t>
            </a:r>
            <a:r>
              <a:rPr sz="706" spc="-22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spc="-18" dirty="0">
                <a:solidFill>
                  <a:srgbClr val="020302"/>
                </a:solidFill>
                <a:latin typeface="Arial Narrow"/>
                <a:cs typeface="Arial Narrow"/>
              </a:rPr>
              <a:t>47</a:t>
            </a:r>
            <a:r>
              <a:rPr lang="en-GB" sz="706" spc="-18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spc="-18" dirty="0">
                <a:solidFill>
                  <a:srgbClr val="020302"/>
                </a:solidFill>
                <a:latin typeface="Arial Narrow"/>
                <a:cs typeface="Arial Narrow"/>
              </a:rPr>
              <a:t>mm</a:t>
            </a:r>
            <a:endParaRPr sz="706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2478" y="8283773"/>
            <a:ext cx="992841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18" dirty="0">
                <a:solidFill>
                  <a:srgbClr val="020302"/>
                </a:solidFill>
                <a:latin typeface="Arial"/>
                <a:cs typeface="Arial"/>
              </a:rPr>
              <a:t>epix</a:t>
            </a:r>
            <a:r>
              <a:rPr sz="971" b="1" spc="-44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971" b="1" spc="-26" dirty="0">
                <a:solidFill>
                  <a:srgbClr val="020302"/>
                </a:solidFill>
                <a:latin typeface="Arial"/>
                <a:cs typeface="Arial"/>
              </a:rPr>
              <a:t>Pro</a:t>
            </a:r>
            <a:r>
              <a:rPr sz="971" b="1" spc="-106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706" spc="-26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dirty="0">
                <a:solidFill>
                  <a:srgbClr val="020302"/>
                </a:solidFill>
                <a:latin typeface="Arial Narrow"/>
                <a:cs typeface="Arial Narrow"/>
              </a:rPr>
              <a:t>-</a:t>
            </a:r>
            <a:r>
              <a:rPr sz="706" spc="-22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spc="-18" dirty="0">
                <a:solidFill>
                  <a:srgbClr val="020302"/>
                </a:solidFill>
                <a:latin typeface="Arial Narrow"/>
                <a:cs typeface="Arial Narrow"/>
              </a:rPr>
              <a:t>51</a:t>
            </a:r>
            <a:r>
              <a:rPr lang="en-GB" sz="706" spc="-18" dirty="0">
                <a:solidFill>
                  <a:srgbClr val="020302"/>
                </a:solidFill>
                <a:latin typeface="Arial Narrow"/>
                <a:cs typeface="Arial Narrow"/>
              </a:rPr>
              <a:t> </a:t>
            </a:r>
            <a:r>
              <a:rPr sz="706" spc="-18" dirty="0">
                <a:solidFill>
                  <a:srgbClr val="020302"/>
                </a:solidFill>
                <a:latin typeface="Arial Narrow"/>
                <a:cs typeface="Arial Narrow"/>
              </a:rPr>
              <a:t>mm</a:t>
            </a:r>
            <a:endParaRPr sz="706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79883" y="7363667"/>
            <a:ext cx="1299882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2958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740523" y="7358075"/>
            <a:ext cx="1361515" cy="11206"/>
          </a:xfrm>
          <a:custGeom>
            <a:avLst/>
            <a:gdLst/>
            <a:ahLst/>
            <a:cxnLst/>
            <a:rect l="l" t="t" r="r" b="b"/>
            <a:pathLst>
              <a:path w="1543050" h="12700">
                <a:moveTo>
                  <a:pt x="12700" y="6350"/>
                </a:moveTo>
                <a:lnTo>
                  <a:pt x="10833" y="1854"/>
                </a:lnTo>
                <a:lnTo>
                  <a:pt x="6350" y="0"/>
                </a:lnTo>
                <a:lnTo>
                  <a:pt x="1854" y="1854"/>
                </a:lnTo>
                <a:lnTo>
                  <a:pt x="0" y="6350"/>
                </a:lnTo>
                <a:lnTo>
                  <a:pt x="1854" y="10833"/>
                </a:lnTo>
                <a:lnTo>
                  <a:pt x="6350" y="12700"/>
                </a:lnTo>
                <a:lnTo>
                  <a:pt x="10833" y="10833"/>
                </a:lnTo>
                <a:lnTo>
                  <a:pt x="12700" y="6350"/>
                </a:lnTo>
                <a:close/>
              </a:path>
              <a:path w="1543050" h="12700">
                <a:moveTo>
                  <a:pt x="1543050" y="6350"/>
                </a:moveTo>
                <a:lnTo>
                  <a:pt x="1541183" y="1854"/>
                </a:lnTo>
                <a:lnTo>
                  <a:pt x="1536700" y="0"/>
                </a:lnTo>
                <a:lnTo>
                  <a:pt x="1532204" y="1854"/>
                </a:lnTo>
                <a:lnTo>
                  <a:pt x="1530350" y="6350"/>
                </a:lnTo>
                <a:lnTo>
                  <a:pt x="1532204" y="10833"/>
                </a:lnTo>
                <a:lnTo>
                  <a:pt x="1536700" y="12700"/>
                </a:lnTo>
                <a:lnTo>
                  <a:pt x="1541183" y="10833"/>
                </a:lnTo>
                <a:lnTo>
                  <a:pt x="154305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343104" y="7363667"/>
            <a:ext cx="1299882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2958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303744" y="7358075"/>
            <a:ext cx="1361515" cy="11206"/>
          </a:xfrm>
          <a:custGeom>
            <a:avLst/>
            <a:gdLst/>
            <a:ahLst/>
            <a:cxnLst/>
            <a:rect l="l" t="t" r="r" b="b"/>
            <a:pathLst>
              <a:path w="1543050" h="12700">
                <a:moveTo>
                  <a:pt x="12700" y="6350"/>
                </a:moveTo>
                <a:lnTo>
                  <a:pt x="10833" y="1854"/>
                </a:lnTo>
                <a:lnTo>
                  <a:pt x="6350" y="0"/>
                </a:lnTo>
                <a:lnTo>
                  <a:pt x="1854" y="1854"/>
                </a:lnTo>
                <a:lnTo>
                  <a:pt x="0" y="6350"/>
                </a:lnTo>
                <a:lnTo>
                  <a:pt x="1854" y="10833"/>
                </a:lnTo>
                <a:lnTo>
                  <a:pt x="6350" y="12700"/>
                </a:lnTo>
                <a:lnTo>
                  <a:pt x="10833" y="10833"/>
                </a:lnTo>
                <a:lnTo>
                  <a:pt x="12700" y="6350"/>
                </a:lnTo>
                <a:close/>
              </a:path>
              <a:path w="1543050" h="12700">
                <a:moveTo>
                  <a:pt x="1543050" y="6350"/>
                </a:moveTo>
                <a:lnTo>
                  <a:pt x="1541183" y="1854"/>
                </a:lnTo>
                <a:lnTo>
                  <a:pt x="1536700" y="0"/>
                </a:lnTo>
                <a:lnTo>
                  <a:pt x="1532204" y="1854"/>
                </a:lnTo>
                <a:lnTo>
                  <a:pt x="1530350" y="6350"/>
                </a:lnTo>
                <a:lnTo>
                  <a:pt x="1532204" y="10833"/>
                </a:lnTo>
                <a:lnTo>
                  <a:pt x="1536700" y="12700"/>
                </a:lnTo>
                <a:lnTo>
                  <a:pt x="1541183" y="10833"/>
                </a:lnTo>
                <a:lnTo>
                  <a:pt x="154305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202890" y="7495189"/>
            <a:ext cx="0" cy="1010771"/>
          </a:xfrm>
          <a:custGeom>
            <a:avLst/>
            <a:gdLst/>
            <a:ahLst/>
            <a:cxnLst/>
            <a:rect l="l" t="t" r="r" b="b"/>
            <a:pathLst>
              <a:path h="1145540">
                <a:moveTo>
                  <a:pt x="0" y="0"/>
                </a:moveTo>
                <a:lnTo>
                  <a:pt x="0" y="1145349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5197288" y="7456462"/>
            <a:ext cx="11206" cy="1071843"/>
          </a:xfrm>
          <a:custGeom>
            <a:avLst/>
            <a:gdLst/>
            <a:ahLst/>
            <a:cxnLst/>
            <a:rect l="l" t="t" r="r" b="b"/>
            <a:pathLst>
              <a:path w="12700" h="1214754">
                <a:moveTo>
                  <a:pt x="12700" y="1208024"/>
                </a:moveTo>
                <a:lnTo>
                  <a:pt x="10833" y="1203528"/>
                </a:lnTo>
                <a:lnTo>
                  <a:pt x="6350" y="1201674"/>
                </a:lnTo>
                <a:lnTo>
                  <a:pt x="1854" y="1203528"/>
                </a:lnTo>
                <a:lnTo>
                  <a:pt x="0" y="1208024"/>
                </a:lnTo>
                <a:lnTo>
                  <a:pt x="1854" y="1212507"/>
                </a:lnTo>
                <a:lnTo>
                  <a:pt x="6350" y="1214374"/>
                </a:lnTo>
                <a:lnTo>
                  <a:pt x="10833" y="1212507"/>
                </a:lnTo>
                <a:lnTo>
                  <a:pt x="12700" y="1208024"/>
                </a:lnTo>
                <a:close/>
              </a:path>
              <a:path w="12700" h="1214754">
                <a:moveTo>
                  <a:pt x="12700" y="6350"/>
                </a:moveTo>
                <a:lnTo>
                  <a:pt x="10833" y="1854"/>
                </a:lnTo>
                <a:lnTo>
                  <a:pt x="6350" y="0"/>
                </a:lnTo>
                <a:lnTo>
                  <a:pt x="1854" y="1854"/>
                </a:lnTo>
                <a:lnTo>
                  <a:pt x="0" y="6350"/>
                </a:lnTo>
                <a:lnTo>
                  <a:pt x="1854" y="10833"/>
                </a:lnTo>
                <a:lnTo>
                  <a:pt x="6350" y="12700"/>
                </a:lnTo>
                <a:lnTo>
                  <a:pt x="10833" y="10833"/>
                </a:lnTo>
                <a:lnTo>
                  <a:pt x="1270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202890" y="6299855"/>
            <a:ext cx="0" cy="947457"/>
          </a:xfrm>
          <a:custGeom>
            <a:avLst/>
            <a:gdLst/>
            <a:ahLst/>
            <a:cxnLst/>
            <a:rect l="l" t="t" r="r" b="b"/>
            <a:pathLst>
              <a:path h="1073784">
                <a:moveTo>
                  <a:pt x="0" y="0"/>
                </a:moveTo>
                <a:lnTo>
                  <a:pt x="0" y="1073784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197288" y="6261019"/>
            <a:ext cx="11206" cy="1008530"/>
          </a:xfrm>
          <a:custGeom>
            <a:avLst/>
            <a:gdLst/>
            <a:ahLst/>
            <a:cxnLst/>
            <a:rect l="l" t="t" r="r" b="b"/>
            <a:pathLst>
              <a:path w="12700" h="1143000">
                <a:moveTo>
                  <a:pt x="12700" y="1136650"/>
                </a:moveTo>
                <a:lnTo>
                  <a:pt x="10833" y="1132154"/>
                </a:lnTo>
                <a:lnTo>
                  <a:pt x="6350" y="1130300"/>
                </a:lnTo>
                <a:lnTo>
                  <a:pt x="1854" y="1132154"/>
                </a:lnTo>
                <a:lnTo>
                  <a:pt x="0" y="1136650"/>
                </a:lnTo>
                <a:lnTo>
                  <a:pt x="1854" y="1141133"/>
                </a:lnTo>
                <a:lnTo>
                  <a:pt x="6350" y="1143000"/>
                </a:lnTo>
                <a:lnTo>
                  <a:pt x="10833" y="1141133"/>
                </a:lnTo>
                <a:lnTo>
                  <a:pt x="12700" y="1136650"/>
                </a:lnTo>
                <a:close/>
              </a:path>
              <a:path w="12700" h="1143000">
                <a:moveTo>
                  <a:pt x="12700" y="6350"/>
                </a:moveTo>
                <a:lnTo>
                  <a:pt x="10833" y="1854"/>
                </a:lnTo>
                <a:lnTo>
                  <a:pt x="6350" y="0"/>
                </a:lnTo>
                <a:lnTo>
                  <a:pt x="1854" y="1854"/>
                </a:lnTo>
                <a:lnTo>
                  <a:pt x="0" y="6350"/>
                </a:lnTo>
                <a:lnTo>
                  <a:pt x="1854" y="10833"/>
                </a:lnTo>
                <a:lnTo>
                  <a:pt x="6350" y="12700"/>
                </a:lnTo>
                <a:lnTo>
                  <a:pt x="10833" y="10833"/>
                </a:lnTo>
                <a:lnTo>
                  <a:pt x="1270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object 2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631" y="5681441"/>
            <a:ext cx="1775012" cy="177501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516" y="5681439"/>
            <a:ext cx="1758483" cy="177501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809" y="6990677"/>
            <a:ext cx="1775012" cy="177501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047" y="6788972"/>
            <a:ext cx="1892952" cy="1919807"/>
          </a:xfrm>
          <a:prstGeom prst="rect">
            <a:avLst/>
          </a:prstGeom>
        </p:spPr>
      </p:pic>
      <p:grpSp>
        <p:nvGrpSpPr>
          <p:cNvPr id="13" name="object 30">
            <a:extLst>
              <a:ext uri="{FF2B5EF4-FFF2-40B4-BE49-F238E27FC236}">
                <a16:creationId xmlns:a16="http://schemas.microsoft.com/office/drawing/2014/main" id="{BC814FDC-2F09-DCBA-A554-B5316F126E8D}"/>
              </a:ext>
            </a:extLst>
          </p:cNvPr>
          <p:cNvGrpSpPr/>
          <p:nvPr/>
        </p:nvGrpSpPr>
        <p:grpSpPr>
          <a:xfrm>
            <a:off x="-3922" y="988254"/>
            <a:ext cx="6859120" cy="3458544"/>
            <a:chOff x="0" y="1005888"/>
            <a:chExt cx="7772400" cy="3913582"/>
          </a:xfrm>
        </p:grpSpPr>
        <p:pic>
          <p:nvPicPr>
            <p:cNvPr id="36" name="object 31">
              <a:extLst>
                <a:ext uri="{FF2B5EF4-FFF2-40B4-BE49-F238E27FC236}">
                  <a16:creationId xmlns:a16="http://schemas.microsoft.com/office/drawing/2014/main" id="{A7256346-67FE-CC51-B44F-ACFBD11DE73C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58239"/>
              <a:ext cx="7772400" cy="3761231"/>
            </a:xfrm>
            <a:prstGeom prst="rect">
              <a:avLst/>
            </a:prstGeom>
          </p:spPr>
        </p:pic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0FBA588C-BC60-AA9C-7CD8-032DB1395B69}"/>
                </a:ext>
              </a:extLst>
            </p:cNvPr>
            <p:cNvSpPr/>
            <p:nvPr/>
          </p:nvSpPr>
          <p:spPr>
            <a:xfrm>
              <a:off x="0" y="1005888"/>
              <a:ext cx="7772400" cy="227329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31BA01-8D08-FA03-4062-D7340ABD4ECE}"/>
              </a:ext>
            </a:extLst>
          </p:cNvPr>
          <p:cNvGrpSpPr/>
          <p:nvPr/>
        </p:nvGrpSpPr>
        <p:grpSpPr>
          <a:xfrm>
            <a:off x="4120424" y="6299855"/>
            <a:ext cx="680176" cy="685209"/>
            <a:chOff x="-89461" y="3621896"/>
            <a:chExt cx="2291760" cy="229124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98EFAF5-81E2-6B40-3AEA-B83F3FA7464A}"/>
                </a:ext>
              </a:extLst>
            </p:cNvPr>
            <p:cNvSpPr/>
            <p:nvPr/>
          </p:nvSpPr>
          <p:spPr>
            <a:xfrm>
              <a:off x="-89461" y="3631652"/>
              <a:ext cx="2289880" cy="228149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2000"/>
                  </a:schemeClr>
                </a:gs>
                <a:gs pos="70000">
                  <a:schemeClr val="tx1">
                    <a:alpha val="0"/>
                    <a:lumMod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E9309D1-628A-D0D3-55FA-FA216B5BADE8}"/>
                </a:ext>
              </a:extLst>
            </p:cNvPr>
            <p:cNvSpPr/>
            <p:nvPr/>
          </p:nvSpPr>
          <p:spPr>
            <a:xfrm>
              <a:off x="-87581" y="3621896"/>
              <a:ext cx="2289880" cy="228149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4000"/>
                  </a:schemeClr>
                </a:gs>
                <a:gs pos="39000">
                  <a:schemeClr val="bg1"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D28A485-A348-81A4-EF06-F8777FAED03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object 7"/>
          <p:cNvGrpSpPr/>
          <p:nvPr/>
        </p:nvGrpSpPr>
        <p:grpSpPr>
          <a:xfrm>
            <a:off x="-5603" y="-30952"/>
            <a:ext cx="6863603" cy="1090893"/>
            <a:chOff x="-3175" y="0"/>
            <a:chExt cx="7778750" cy="123634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7772400" cy="1162050"/>
            </a:xfrm>
            <a:custGeom>
              <a:avLst/>
              <a:gdLst/>
              <a:ahLst/>
              <a:cxnLst/>
              <a:rect l="l" t="t" r="r" b="b"/>
              <a:pathLst>
                <a:path w="7772400" h="1162050">
                  <a:moveTo>
                    <a:pt x="7772400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7772400" y="11620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96655"/>
              <a:ext cx="97155" cy="194310"/>
            </a:xfrm>
            <a:custGeom>
              <a:avLst/>
              <a:gdLst/>
              <a:ahLst/>
              <a:cxnLst/>
              <a:rect l="l" t="t" r="r" b="b"/>
              <a:pathLst>
                <a:path w="97155" h="194309">
                  <a:moveTo>
                    <a:pt x="0" y="0"/>
                  </a:moveTo>
                  <a:lnTo>
                    <a:pt x="0" y="193782"/>
                  </a:lnTo>
                  <a:lnTo>
                    <a:pt x="96895" y="9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7635" y="533247"/>
              <a:ext cx="1795145" cy="371475"/>
            </a:xfrm>
            <a:custGeom>
              <a:avLst/>
              <a:gdLst/>
              <a:ahLst/>
              <a:cxnLst/>
              <a:rect l="l" t="t" r="r" b="b"/>
              <a:pathLst>
                <a:path w="1795145" h="371475">
                  <a:moveTo>
                    <a:pt x="1794764" y="0"/>
                  </a:moveTo>
                  <a:lnTo>
                    <a:pt x="0" y="0"/>
                  </a:lnTo>
                  <a:lnTo>
                    <a:pt x="63550" y="185496"/>
                  </a:lnTo>
                  <a:lnTo>
                    <a:pt x="0" y="370992"/>
                  </a:lnTo>
                  <a:lnTo>
                    <a:pt x="1794764" y="370992"/>
                  </a:lnTo>
                  <a:lnTo>
                    <a:pt x="1794764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05888"/>
              <a:ext cx="7772400" cy="227329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9405464"/>
            <a:ext cx="6858000" cy="524996"/>
            <a:chOff x="0" y="9463900"/>
            <a:chExt cx="7772400" cy="594995"/>
          </a:xfrm>
        </p:grpSpPr>
        <p:sp>
          <p:nvSpPr>
            <p:cNvPr id="13" name="object 13"/>
            <p:cNvSpPr/>
            <p:nvPr/>
          </p:nvSpPr>
          <p:spPr>
            <a:xfrm>
              <a:off x="0" y="9463900"/>
              <a:ext cx="7772400" cy="594995"/>
            </a:xfrm>
            <a:custGeom>
              <a:avLst/>
              <a:gdLst/>
              <a:ahLst/>
              <a:cxnLst/>
              <a:rect l="l" t="t" r="r" b="b"/>
              <a:pathLst>
                <a:path w="7772400" h="594995">
                  <a:moveTo>
                    <a:pt x="7772400" y="0"/>
                  </a:moveTo>
                  <a:lnTo>
                    <a:pt x="0" y="0"/>
                  </a:lnTo>
                  <a:lnTo>
                    <a:pt x="0" y="594499"/>
                  </a:lnTo>
                  <a:lnTo>
                    <a:pt x="7772400" y="59449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1926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8600" y="9603174"/>
            <a:ext cx="36531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82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882" b="1" spc="-2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GB" sz="882" b="1" spc="-2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3840" y="465063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8600" y="1295400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219000" y="1397736"/>
            <a:ext cx="1609800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dirty="0">
                <a:solidFill>
                  <a:srgbClr val="020302"/>
                </a:solidFill>
                <a:latin typeface="Arial"/>
                <a:cs typeface="Arial"/>
              </a:rPr>
              <a:t>ОСНОВНИ ФУНКЦИИ:</a:t>
            </a:r>
            <a:endParaRPr lang="en-US" sz="1147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5581" y="481443"/>
            <a:ext cx="17929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0500" y="498667"/>
            <a:ext cx="5157698" cy="52703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55614" algn="l"/>
              </a:tabLst>
            </a:pPr>
            <a:r>
              <a:rPr lang="en-US" sz="2118" b="1" spc="-18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lang="en-US" sz="2118" b="1" dirty="0">
                <a:solidFill>
                  <a:srgbClr val="FFFFFF"/>
                </a:solidFill>
                <a:latin typeface="Arial"/>
                <a:cs typeface="Arial"/>
              </a:rPr>
              <a:t>	PRO</a:t>
            </a:r>
            <a:r>
              <a:rPr lang="en-US" sz="1150" b="1" spc="-2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15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</a:p>
          <a:p>
            <a:pPr marL="11206">
              <a:spcBef>
                <a:spcPts val="88"/>
              </a:spcBef>
              <a:tabLst>
                <a:tab pos="855614" algn="l"/>
              </a:tabLst>
            </a:pPr>
            <a:endParaRPr lang="en-US" sz="1150" dirty="0">
              <a:latin typeface="Arial"/>
              <a:cs typeface="Arial"/>
            </a:endParaRPr>
          </a:p>
        </p:txBody>
      </p:sp>
      <p:graphicFrame>
        <p:nvGraphicFramePr>
          <p:cNvPr id="31" name="object 17">
            <a:extLst>
              <a:ext uri="{FF2B5EF4-FFF2-40B4-BE49-F238E27FC236}">
                <a16:creationId xmlns:a16="http://schemas.microsoft.com/office/drawing/2014/main" id="{CDD2C84E-DA6E-350F-E315-8B9993A0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8925"/>
              </p:ext>
            </p:extLst>
          </p:nvPr>
        </p:nvGraphicFramePr>
        <p:xfrm>
          <a:off x="-8200" y="1623218"/>
          <a:ext cx="6866200" cy="776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913">
                  <a:extLst>
                    <a:ext uri="{9D8B030D-6E8A-4147-A177-3AD203B41FA5}">
                      <a16:colId xmlns:a16="http://schemas.microsoft.com/office/drawing/2014/main" val="3189131094"/>
                    </a:ext>
                  </a:extLst>
                </a:gridCol>
                <a:gridCol w="152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48">
                <a:tc>
                  <a:txBody>
                    <a:bodyPr/>
                    <a:lstStyle/>
                    <a:p>
                      <a:pPr marL="0" marR="17526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ДЪЛЪГ ЖИВОТ НА БАТЕРИЯТА 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Вземете до 31 дни в режим на смарт часовник или до 58 часа в GPS режим на 51 мм модели.</a:t>
                      </a:r>
                      <a:endParaRPr sz="800" spc="0" dirty="0">
                        <a:latin typeface="Arial Narrow"/>
                        <a:cs typeface="Arial Narrow"/>
                      </a:endParaRP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526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ВГРАДЕНО LED ФЕНЕРЧЕ 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Променливият интензитет на светлината и червената светлина за безопасност ви дават по-голяма информираност, докато тренирате на тъмно и могат да осигурят удобно осветление, когато имате нужда от него. Строб режимът може дори да съответства на вашия каданс на бягане за подобрена видимост през нощта.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HILL SCORE 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  <a:tabLst/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Тази функция измерва способността ви да бягате с изкачване и оценява напредъка ви във времето въз основа на вашия VO2 max и история на тренировките. Той измерва силата ви при бягане при стръмни изкачвания и издръжливостта при бягане при дълги изкачвания и предоставя резултат въз основа на представянето ви във времето.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РЕЗУЛТАТ ЗА ИЗДЪРЖЛИВОСТ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Тази функция измерва способността ви да поддържате продължителни усилия и комбинира тренировъчни данни от всичките ви спортни занимания, за да ви помогне да разберете как тренировките влияят върху цялостната ви издръжливост. Това динамично измерване използва вашия VO2 max, краткосрочни/дългосрочни тренировъчни натоварвания и други фактори, за да прецени вашия фитнес напредък отвъд само VO2 max.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n-GB"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JET</a:t>
                      </a:r>
                      <a:r>
                        <a:rPr lang="en-GB"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LAG</a:t>
                      </a:r>
                      <a:r>
                        <a:rPr lang="en-GB" sz="8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СЪВЕТНИК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78435" indent="0" algn="l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Помога за минимизиране на ефектите от jet lag с насоки относно излагането на светлина, графика на съня и упражненията.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472147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solidFill>
                          <a:srgbClr val="EC008C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ru-RU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RUNNING POWER ОТ ВГРАДЕНИЯ ПУЛСОМЕР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Вижте колко сила прилагате към пътя, за да можете да управлявате усилието и да настроите по-фино тренировките си – вече без необходимост от допълнителен аксесоар.</a:t>
                      </a:r>
                      <a:endParaRPr lang="en-GB" sz="800" spc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17304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ПРОСЛЕДЕТЕ ПОВЕЧЕ ДЕЙНОСТИ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  <a:tabLst/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Използвайте предварително заредени профили на активност, за да получите данни и представа от вашите активни занимания. Вече можете да проследявате повече дейности за отборни спортове като футбол и други.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364343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GEN 5 </a:t>
                      </a: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ВГРАДЕН ПУЛСОМЕР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Новия сензор за сърдечен ритъм е проектиран да ви осигури оптимизирана производителност с какъвто и спорт да се занимавате.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07087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n-GB"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OUTDOOR</a:t>
                      </a:r>
                      <a:r>
                        <a:rPr lang="en-GB" sz="800" b="1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MAPS+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78435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Допълнителен абонамент за Outdoor Maps+, предлагащ достъп до премиум картографиране (само покритие за САЩ) и сателитни изображения (глобално покритие), изтеглени директно на вашия часовник.</a:t>
                      </a:r>
                      <a:endParaRPr lang="ru-RU" sz="800" spc="0" dirty="0">
                        <a:latin typeface="Arial Narrow"/>
                        <a:cs typeface="Arial Narrow"/>
                      </a:endParaRP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970004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RED SHIFT </a:t>
                      </a:r>
                      <a:r>
                        <a:rPr lang="bg-BG" sz="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РЕЖИМ</a:t>
                      </a:r>
                      <a:endParaRPr sz="8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Променете цветовете на дисплея в нюанси на червено с Red Shift Mode, за да се адаптирате по-добре към по-тъмни условия и да намалите смущенията в цикъла на съня.</a:t>
                      </a:r>
                      <a:endParaRPr sz="8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06153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lang="en-GB" sz="8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AHEAD</a:t>
                      </a:r>
                      <a:r>
                        <a:rPr lang="en-GB" sz="800" b="1" spc="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ИНТЕГРАЦИЯ</a:t>
                      </a:r>
                      <a:endParaRPr sz="8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Получете информация с един поглед за избрани POI контролни точки напред, които сега се наслагват върху картата – като помощни пунктове - по време на състезание.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34587"/>
                  </a:ext>
                </a:extLst>
              </a:tr>
              <a:tr h="28437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GARMIN COACH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indent="0" algn="l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Вземете безплатни адаптивни тренировъчни планове за 5K, 10K и полумаратон от експертни треньори.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38643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ИЗДРЪЖЛИВ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indent="0" algn="l">
                        <a:lnSpc>
                          <a:spcPts val="1000"/>
                        </a:lnSpc>
                        <a:spcBef>
                          <a:spcPts val="375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Атлетичен дизайн включва ярък AMOLED дисплей, чувствителен сензорен екран, традиционни бутони и корпус от подсилен полимер. Избрани модели включват също титаниев безел и сапфирено покритие, устойчиво на надраскване. Този часовник е тестван по военните стандарти на САЩ за устойчивост на топлина, удар и вода.</a:t>
                      </a:r>
                      <a:endParaRPr sz="800" spc="0" dirty="0">
                        <a:latin typeface="Arial Narrow"/>
                        <a:cs typeface="Arial Narrow"/>
                      </a:endParaRP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  <a:tabLst>
                          <a:tab pos="630555" algn="l"/>
                        </a:tabLst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VISUAL RACE PREDICTOR 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Получете прогноза какво може да бъде вашето темпо за 5K, 10K, полумаратон и маратон.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PACEPRO™ </a:t>
                      </a: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ТЕХНОЛОГИЯ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Планирайте стратегия за деня на състезанието с GPS базирано насочване на темпото за избрано трасе или разстояние.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marR="19304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n-GB" sz="800" b="1" dirty="0">
                          <a:latin typeface="Arial"/>
                          <a:cs typeface="Arial"/>
                        </a:rPr>
                        <a:t>CLIMBPRO </a:t>
                      </a: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ФУНКЦИЯ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Вижте информация в реално време за вашите текущи и предстоящи изкачвания на изтеглени курсове.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30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ТЕМПО СПОРЕД ОЦЕНКАТА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Вземете еквивалентното си темпо на бягане при същото усилие на равна земя или при изкачване.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8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ТРЕНИРОВЪЧНА ГОТОВНОСТ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От момента, в който се събудите, получете резултат за готовност въз основа на вашето качество на съня</a:t>
                      </a:r>
                      <a:r>
                        <a:rPr lang="ru-RU" sz="800" spc="0" baseline="300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, възстановяване, тренировъчно натоварване и много други, така че да можете да определите дали денят е добър за тежка или по-лека тренировка. 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ТРЕНИРОВЪЧЕН СТАТУС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Получете съвети и разберете дали тренирате продуктивно, пиково или прекомерно.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ПОКАЗАТЕЛИ ЗА ЕФЕКТИВНОСТ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Измерете ефективността си с усъвършенствани показатели за тренировки като VO2 max,</a:t>
                      </a:r>
                      <a:r>
                        <a:rPr lang="en-US" sz="800" spc="0" dirty="0">
                          <a:latin typeface="Arial Narrow"/>
                          <a:cs typeface="Arial Narrow"/>
                        </a:rPr>
                        <a:t> training load </a:t>
                      </a: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и други.</a:t>
                      </a:r>
                      <a:endParaRPr lang="en-US" sz="800" spc="0" dirty="0">
                        <a:latin typeface="Arial Narrow"/>
                        <a:cs typeface="Arial Narrow"/>
                      </a:endParaRP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ИЗДРЪЖЛИВОСТ В РЕАЛНО ВРЕМЕ</a:t>
                      </a: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0955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Предотвратете бърнаут и използвайте тези данни, за да проследявате и управлявате вашето усилие.</a:t>
                      </a:r>
                    </a:p>
                  </a:txBody>
                  <a:tcPr marL="36000" marR="7200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48722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ЕЖЕДНЕВНИ ПРЕДЛОЖЕНИЯ ЗА ТРЕНИРОВКИ</a:t>
                      </a:r>
                    </a:p>
                  </a:txBody>
                  <a:tcPr marL="36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latin typeface="Arial Narrow"/>
                          <a:cs typeface="Arial Narrow"/>
                        </a:rPr>
                        <a:t>Вижте цялата си седмица от ежедневни предложения за тренировки, които се адаптират след всяко бягане или каране.</a:t>
                      </a:r>
                    </a:p>
                  </a:txBody>
                  <a:tcPr marL="3600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69079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36000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779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30555" algn="l"/>
                        </a:tabLst>
                      </a:pPr>
                      <a:r>
                        <a:rPr lang="bg-BG" sz="8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ВРЕМЕ ЗА ВЪЗСТАНОВЯВАНЕ</a:t>
                      </a:r>
                    </a:p>
                  </a:txBody>
                  <a:tcPr marL="36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88925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8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Разберете колко време трябва да се възстановите преди следващата си тренировка с голямо усилие въз основа на последната ви тренировка.</a:t>
                      </a:r>
                    </a:p>
                  </a:txBody>
                  <a:tcPr marL="3600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70649"/>
                  </a:ext>
                </a:extLst>
              </a:tr>
            </a:tbl>
          </a:graphicData>
        </a:graphic>
      </p:graphicFrame>
      <p:sp>
        <p:nvSpPr>
          <p:cNvPr id="32" name="object 15">
            <a:extLst>
              <a:ext uri="{FF2B5EF4-FFF2-40B4-BE49-F238E27FC236}">
                <a16:creationId xmlns:a16="http://schemas.microsoft.com/office/drawing/2014/main" id="{3E8654A2-9BA8-D7CB-30E1-0FED3AF9EBD8}"/>
              </a:ext>
            </a:extLst>
          </p:cNvPr>
          <p:cNvSpPr/>
          <p:nvPr/>
        </p:nvSpPr>
        <p:spPr>
          <a:xfrm>
            <a:off x="-9525" y="2856766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sz="900" b="1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F642BB8D-4962-EABC-1088-12AA053D0EFB}"/>
              </a:ext>
            </a:extLst>
          </p:cNvPr>
          <p:cNvSpPr/>
          <p:nvPr/>
        </p:nvSpPr>
        <p:spPr>
          <a:xfrm>
            <a:off x="-3995" y="1683373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sz="900" b="1" dirty="0"/>
          </a:p>
        </p:txBody>
      </p:sp>
      <p:sp>
        <p:nvSpPr>
          <p:cNvPr id="35" name="object 15">
            <a:extLst>
              <a:ext uri="{FF2B5EF4-FFF2-40B4-BE49-F238E27FC236}">
                <a16:creationId xmlns:a16="http://schemas.microsoft.com/office/drawing/2014/main" id="{26FC40DA-91FE-A0F2-CC64-FE003E3CCB5F}"/>
              </a:ext>
            </a:extLst>
          </p:cNvPr>
          <p:cNvSpPr/>
          <p:nvPr/>
        </p:nvSpPr>
        <p:spPr>
          <a:xfrm>
            <a:off x="-8199" y="2043815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sz="900" b="1" dirty="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E4F782FE-79ED-CF50-27BC-569F6B5B5738}"/>
              </a:ext>
            </a:extLst>
          </p:cNvPr>
          <p:cNvSpPr/>
          <p:nvPr/>
        </p:nvSpPr>
        <p:spPr>
          <a:xfrm>
            <a:off x="2803" y="2436169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sz="900" b="1" dirty="0"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DDC12F2D-6D78-555D-BFFE-5B7808017B5B}"/>
              </a:ext>
            </a:extLst>
          </p:cNvPr>
          <p:cNvSpPr/>
          <p:nvPr/>
        </p:nvSpPr>
        <p:spPr>
          <a:xfrm>
            <a:off x="4762" y="3303145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sz="900" b="1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D0805F50-C63F-E54C-30FE-0FEAFD5892A9}"/>
              </a:ext>
            </a:extLst>
          </p:cNvPr>
          <p:cNvSpPr/>
          <p:nvPr/>
        </p:nvSpPr>
        <p:spPr>
          <a:xfrm>
            <a:off x="-9525" y="3632862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sz="900" b="1" dirty="0">
              <a:solidFill>
                <a:schemeClr val="tx1"/>
              </a:solidFill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00EE704-AE6F-E451-7BF1-54EEEEBFF00C}"/>
              </a:ext>
            </a:extLst>
          </p:cNvPr>
          <p:cNvSpPr/>
          <p:nvPr/>
        </p:nvSpPr>
        <p:spPr>
          <a:xfrm>
            <a:off x="-2802" y="3943103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lang="en-GB" sz="900" b="1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973103A4-04CE-EB06-C0DC-8ABCC7A41330}"/>
              </a:ext>
            </a:extLst>
          </p:cNvPr>
          <p:cNvSpPr/>
          <p:nvPr/>
        </p:nvSpPr>
        <p:spPr>
          <a:xfrm>
            <a:off x="0" y="4262746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lang="en-GB" sz="900" b="1" dirty="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8DA2E72A-8A3B-4D2B-A54A-E2F3571749E2}"/>
              </a:ext>
            </a:extLst>
          </p:cNvPr>
          <p:cNvSpPr/>
          <p:nvPr/>
        </p:nvSpPr>
        <p:spPr>
          <a:xfrm>
            <a:off x="4762" y="4581825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706DD7A-3305-5A32-08CE-FEF386AC6479}"/>
              </a:ext>
            </a:extLst>
          </p:cNvPr>
          <p:cNvSpPr/>
          <p:nvPr/>
        </p:nvSpPr>
        <p:spPr>
          <a:xfrm>
            <a:off x="4762" y="4900904"/>
            <a:ext cx="454398" cy="181759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542594" y="0"/>
                </a:moveTo>
                <a:lnTo>
                  <a:pt x="0" y="0"/>
                </a:lnTo>
                <a:lnTo>
                  <a:pt x="0" y="228600"/>
                </a:lnTo>
                <a:lnTo>
                  <a:pt x="542594" y="228600"/>
                </a:lnTo>
                <a:lnTo>
                  <a:pt x="571500" y="114300"/>
                </a:lnTo>
                <a:lnTo>
                  <a:pt x="54259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bg-BG" sz="900" b="1" dirty="0"/>
              <a:t>НОВО</a:t>
            </a:r>
            <a:endParaRPr lang="en-GB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81004"/>
            <a:ext cx="6858000" cy="524996"/>
          </a:xfrm>
          <a:custGeom>
            <a:avLst/>
            <a:gdLst/>
            <a:ahLst/>
            <a:cxnLst/>
            <a:rect l="l" t="t" r="r" b="b"/>
            <a:pathLst>
              <a:path w="7772400" h="594995">
                <a:moveTo>
                  <a:pt x="7772400" y="0"/>
                </a:moveTo>
                <a:lnTo>
                  <a:pt x="0" y="0"/>
                </a:lnTo>
                <a:lnTo>
                  <a:pt x="0" y="594499"/>
                </a:lnTo>
                <a:lnTo>
                  <a:pt x="7772400" y="594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274385" y="515199"/>
            <a:ext cx="1583951" cy="327772"/>
          </a:xfrm>
          <a:custGeom>
            <a:avLst/>
            <a:gdLst/>
            <a:ahLst/>
            <a:cxnLst/>
            <a:rect l="l" t="t" r="r" b="b"/>
            <a:pathLst>
              <a:path w="1795145" h="371475">
                <a:moveTo>
                  <a:pt x="1794764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1794764" y="370992"/>
                </a:lnTo>
                <a:lnTo>
                  <a:pt x="179476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1058014"/>
            <a:ext cx="6858000" cy="200584"/>
          </a:xfrm>
          <a:custGeom>
            <a:avLst/>
            <a:gdLst/>
            <a:ahLst/>
            <a:cxnLst/>
            <a:rect l="l" t="t" r="r" b="b"/>
            <a:pathLst>
              <a:path w="7772400" h="227330">
                <a:moveTo>
                  <a:pt x="25263" y="227002"/>
                </a:moveTo>
                <a:lnTo>
                  <a:pt x="0" y="200640"/>
                </a:lnTo>
              </a:path>
              <a:path w="7772400" h="227330">
                <a:moveTo>
                  <a:pt x="123421" y="227002"/>
                </a:moveTo>
                <a:lnTo>
                  <a:pt x="0" y="98213"/>
                </a:lnTo>
              </a:path>
              <a:path w="7772400" h="227330">
                <a:moveTo>
                  <a:pt x="221579" y="227002"/>
                </a:moveTo>
                <a:lnTo>
                  <a:pt x="30177" y="27276"/>
                </a:lnTo>
              </a:path>
              <a:path w="7772400" h="227330">
                <a:moveTo>
                  <a:pt x="319738" y="227002"/>
                </a:moveTo>
                <a:lnTo>
                  <a:pt x="128004" y="26931"/>
                </a:lnTo>
              </a:path>
              <a:path w="7772400" h="227330">
                <a:moveTo>
                  <a:pt x="417896" y="227002"/>
                </a:moveTo>
                <a:lnTo>
                  <a:pt x="225832" y="26586"/>
                </a:lnTo>
              </a:path>
              <a:path w="7772400" h="227330">
                <a:moveTo>
                  <a:pt x="516054" y="227002"/>
                </a:moveTo>
                <a:lnTo>
                  <a:pt x="323659" y="26241"/>
                </a:lnTo>
              </a:path>
              <a:path w="7772400" h="227330">
                <a:moveTo>
                  <a:pt x="614213" y="227002"/>
                </a:moveTo>
                <a:lnTo>
                  <a:pt x="421487" y="25895"/>
                </a:lnTo>
              </a:path>
              <a:path w="7772400" h="227330">
                <a:moveTo>
                  <a:pt x="712371" y="227002"/>
                </a:moveTo>
                <a:lnTo>
                  <a:pt x="519314" y="25550"/>
                </a:lnTo>
              </a:path>
              <a:path w="7772400" h="227330">
                <a:moveTo>
                  <a:pt x="810529" y="227002"/>
                </a:moveTo>
                <a:lnTo>
                  <a:pt x="617141" y="25205"/>
                </a:lnTo>
              </a:path>
              <a:path w="7772400" h="227330">
                <a:moveTo>
                  <a:pt x="908688" y="227002"/>
                </a:moveTo>
                <a:lnTo>
                  <a:pt x="714969" y="24859"/>
                </a:lnTo>
              </a:path>
              <a:path w="7772400" h="227330">
                <a:moveTo>
                  <a:pt x="1006850" y="227002"/>
                </a:moveTo>
                <a:lnTo>
                  <a:pt x="812800" y="24514"/>
                </a:lnTo>
              </a:path>
              <a:path w="7772400" h="227330">
                <a:moveTo>
                  <a:pt x="1105017" y="227002"/>
                </a:moveTo>
                <a:lnTo>
                  <a:pt x="910636" y="24169"/>
                </a:lnTo>
              </a:path>
              <a:path w="7772400" h="227330">
                <a:moveTo>
                  <a:pt x="1203175" y="227002"/>
                </a:moveTo>
                <a:lnTo>
                  <a:pt x="1008464" y="23824"/>
                </a:lnTo>
              </a:path>
              <a:path w="7772400" h="227330">
                <a:moveTo>
                  <a:pt x="1301333" y="227002"/>
                </a:moveTo>
                <a:lnTo>
                  <a:pt x="1106291" y="23478"/>
                </a:lnTo>
              </a:path>
              <a:path w="7772400" h="227330">
                <a:moveTo>
                  <a:pt x="1399492" y="227002"/>
                </a:moveTo>
                <a:lnTo>
                  <a:pt x="1204119" y="23133"/>
                </a:lnTo>
              </a:path>
              <a:path w="7772400" h="227330">
                <a:moveTo>
                  <a:pt x="1497650" y="227002"/>
                </a:moveTo>
                <a:lnTo>
                  <a:pt x="1301946" y="22788"/>
                </a:lnTo>
              </a:path>
              <a:path w="7772400" h="227330">
                <a:moveTo>
                  <a:pt x="1595808" y="227002"/>
                </a:moveTo>
                <a:lnTo>
                  <a:pt x="1399773" y="22443"/>
                </a:lnTo>
              </a:path>
              <a:path w="7772400" h="227330">
                <a:moveTo>
                  <a:pt x="1693967" y="227002"/>
                </a:moveTo>
                <a:lnTo>
                  <a:pt x="1497601" y="22097"/>
                </a:lnTo>
              </a:path>
              <a:path w="7772400" h="227330">
                <a:moveTo>
                  <a:pt x="1792125" y="227002"/>
                </a:moveTo>
                <a:lnTo>
                  <a:pt x="1595428" y="21752"/>
                </a:lnTo>
              </a:path>
              <a:path w="7772400" h="227330">
                <a:moveTo>
                  <a:pt x="1890287" y="227002"/>
                </a:moveTo>
                <a:lnTo>
                  <a:pt x="1693260" y="21407"/>
                </a:lnTo>
              </a:path>
              <a:path w="7772400" h="227330">
                <a:moveTo>
                  <a:pt x="1988445" y="227002"/>
                </a:moveTo>
                <a:lnTo>
                  <a:pt x="1791087" y="21061"/>
                </a:lnTo>
              </a:path>
              <a:path w="7772400" h="227330">
                <a:moveTo>
                  <a:pt x="2086604" y="227002"/>
                </a:moveTo>
                <a:lnTo>
                  <a:pt x="1888914" y="20716"/>
                </a:lnTo>
              </a:path>
              <a:path w="7772400" h="227330">
                <a:moveTo>
                  <a:pt x="2184771" y="227002"/>
                </a:moveTo>
                <a:lnTo>
                  <a:pt x="1986750" y="20371"/>
                </a:lnTo>
              </a:path>
              <a:path w="7772400" h="227330">
                <a:moveTo>
                  <a:pt x="2282929" y="227002"/>
                </a:moveTo>
                <a:lnTo>
                  <a:pt x="2084578" y="20026"/>
                </a:lnTo>
              </a:path>
              <a:path w="7772400" h="227330">
                <a:moveTo>
                  <a:pt x="2381087" y="227002"/>
                </a:moveTo>
                <a:lnTo>
                  <a:pt x="2182405" y="19680"/>
                </a:lnTo>
              </a:path>
              <a:path w="7772400" h="227330">
                <a:moveTo>
                  <a:pt x="2479246" y="227002"/>
                </a:moveTo>
                <a:lnTo>
                  <a:pt x="2280233" y="19335"/>
                </a:lnTo>
              </a:path>
              <a:path w="7772400" h="227330">
                <a:moveTo>
                  <a:pt x="2577404" y="227002"/>
                </a:moveTo>
                <a:lnTo>
                  <a:pt x="2378060" y="18990"/>
                </a:lnTo>
              </a:path>
              <a:path w="7772400" h="227330">
                <a:moveTo>
                  <a:pt x="2675562" y="227002"/>
                </a:moveTo>
                <a:lnTo>
                  <a:pt x="2475888" y="18644"/>
                </a:lnTo>
              </a:path>
              <a:path w="7772400" h="227330">
                <a:moveTo>
                  <a:pt x="2773721" y="227002"/>
                </a:moveTo>
                <a:lnTo>
                  <a:pt x="2573715" y="18299"/>
                </a:lnTo>
              </a:path>
              <a:path w="7772400" h="227330">
                <a:moveTo>
                  <a:pt x="2871879" y="227002"/>
                </a:moveTo>
                <a:lnTo>
                  <a:pt x="2671542" y="17954"/>
                </a:lnTo>
              </a:path>
              <a:path w="7772400" h="227330">
                <a:moveTo>
                  <a:pt x="2970041" y="227002"/>
                </a:moveTo>
                <a:lnTo>
                  <a:pt x="2769374" y="17609"/>
                </a:lnTo>
              </a:path>
              <a:path w="7772400" h="227330">
                <a:moveTo>
                  <a:pt x="3068199" y="227002"/>
                </a:moveTo>
                <a:lnTo>
                  <a:pt x="2867201" y="17263"/>
                </a:lnTo>
              </a:path>
              <a:path w="7772400" h="227330">
                <a:moveTo>
                  <a:pt x="3166358" y="227002"/>
                </a:moveTo>
                <a:lnTo>
                  <a:pt x="2965029" y="16918"/>
                </a:lnTo>
              </a:path>
              <a:path w="7772400" h="227330">
                <a:moveTo>
                  <a:pt x="3264525" y="227002"/>
                </a:moveTo>
                <a:lnTo>
                  <a:pt x="3062865" y="16573"/>
                </a:lnTo>
              </a:path>
              <a:path w="7772400" h="227330">
                <a:moveTo>
                  <a:pt x="3362683" y="227002"/>
                </a:moveTo>
                <a:lnTo>
                  <a:pt x="3160692" y="16228"/>
                </a:lnTo>
              </a:path>
              <a:path w="7772400" h="227330">
                <a:moveTo>
                  <a:pt x="3460841" y="227002"/>
                </a:moveTo>
                <a:lnTo>
                  <a:pt x="3258520" y="15882"/>
                </a:lnTo>
              </a:path>
              <a:path w="7772400" h="227330">
                <a:moveTo>
                  <a:pt x="3559000" y="227002"/>
                </a:moveTo>
                <a:lnTo>
                  <a:pt x="3356347" y="15537"/>
                </a:lnTo>
              </a:path>
              <a:path w="7772400" h="227330">
                <a:moveTo>
                  <a:pt x="3657158" y="227002"/>
                </a:moveTo>
                <a:lnTo>
                  <a:pt x="3454174" y="15192"/>
                </a:lnTo>
              </a:path>
              <a:path w="7772400" h="227330">
                <a:moveTo>
                  <a:pt x="3755316" y="227002"/>
                </a:moveTo>
                <a:lnTo>
                  <a:pt x="3552002" y="14846"/>
                </a:lnTo>
              </a:path>
              <a:path w="7772400" h="227330">
                <a:moveTo>
                  <a:pt x="3853475" y="227002"/>
                </a:moveTo>
                <a:lnTo>
                  <a:pt x="3649829" y="14501"/>
                </a:lnTo>
              </a:path>
              <a:path w="7772400" h="227330">
                <a:moveTo>
                  <a:pt x="3951633" y="227002"/>
                </a:moveTo>
                <a:lnTo>
                  <a:pt x="3747657" y="14156"/>
                </a:lnTo>
              </a:path>
              <a:path w="7772400" h="227330">
                <a:moveTo>
                  <a:pt x="4049791" y="227002"/>
                </a:moveTo>
                <a:lnTo>
                  <a:pt x="3845484" y="13811"/>
                </a:lnTo>
              </a:path>
              <a:path w="7772400" h="227330">
                <a:moveTo>
                  <a:pt x="4147953" y="227002"/>
                </a:moveTo>
                <a:lnTo>
                  <a:pt x="3943315" y="13465"/>
                </a:lnTo>
              </a:path>
              <a:path w="7772400" h="227330">
                <a:moveTo>
                  <a:pt x="4246108" y="227002"/>
                </a:moveTo>
                <a:lnTo>
                  <a:pt x="4041139" y="13120"/>
                </a:lnTo>
              </a:path>
              <a:path w="7772400" h="227330">
                <a:moveTo>
                  <a:pt x="4344279" y="227002"/>
                </a:moveTo>
                <a:lnTo>
                  <a:pt x="4138979" y="12775"/>
                </a:lnTo>
              </a:path>
              <a:path w="7772400" h="227330">
                <a:moveTo>
                  <a:pt x="4442437" y="227002"/>
                </a:moveTo>
                <a:lnTo>
                  <a:pt x="4236806" y="12429"/>
                </a:lnTo>
              </a:path>
              <a:path w="7772400" h="227330">
                <a:moveTo>
                  <a:pt x="4540595" y="227002"/>
                </a:moveTo>
                <a:lnTo>
                  <a:pt x="4334634" y="12084"/>
                </a:lnTo>
              </a:path>
              <a:path w="7772400" h="227330">
                <a:moveTo>
                  <a:pt x="4638754" y="227002"/>
                </a:moveTo>
                <a:lnTo>
                  <a:pt x="4432461" y="11739"/>
                </a:lnTo>
              </a:path>
              <a:path w="7772400" h="227330">
                <a:moveTo>
                  <a:pt x="4736912" y="227002"/>
                </a:moveTo>
                <a:lnTo>
                  <a:pt x="4530289" y="11394"/>
                </a:lnTo>
              </a:path>
              <a:path w="7772400" h="227330">
                <a:moveTo>
                  <a:pt x="4835070" y="227002"/>
                </a:moveTo>
                <a:lnTo>
                  <a:pt x="4628116" y="11048"/>
                </a:lnTo>
              </a:path>
              <a:path w="7772400" h="227330">
                <a:moveTo>
                  <a:pt x="4933229" y="227002"/>
                </a:moveTo>
                <a:lnTo>
                  <a:pt x="4725943" y="10703"/>
                </a:lnTo>
              </a:path>
              <a:path w="7772400" h="227330">
                <a:moveTo>
                  <a:pt x="5031387" y="227002"/>
                </a:moveTo>
                <a:lnTo>
                  <a:pt x="4823771" y="10358"/>
                </a:lnTo>
              </a:path>
              <a:path w="7772400" h="227330">
                <a:moveTo>
                  <a:pt x="5129545" y="227002"/>
                </a:moveTo>
                <a:lnTo>
                  <a:pt x="4921598" y="10013"/>
                </a:lnTo>
              </a:path>
              <a:path w="7772400" h="227330">
                <a:moveTo>
                  <a:pt x="5227707" y="227002"/>
                </a:moveTo>
                <a:lnTo>
                  <a:pt x="5019430" y="9667"/>
                </a:lnTo>
              </a:path>
              <a:path w="7772400" h="227330">
                <a:moveTo>
                  <a:pt x="5325866" y="227002"/>
                </a:moveTo>
                <a:lnTo>
                  <a:pt x="5117257" y="9322"/>
                </a:lnTo>
              </a:path>
              <a:path w="7772400" h="227330">
                <a:moveTo>
                  <a:pt x="5424033" y="227002"/>
                </a:moveTo>
                <a:lnTo>
                  <a:pt x="5215093" y="8977"/>
                </a:lnTo>
              </a:path>
              <a:path w="7772400" h="227330">
                <a:moveTo>
                  <a:pt x="5522191" y="227002"/>
                </a:moveTo>
                <a:lnTo>
                  <a:pt x="5312921" y="8631"/>
                </a:lnTo>
              </a:path>
              <a:path w="7772400" h="227330">
                <a:moveTo>
                  <a:pt x="5620349" y="227002"/>
                </a:moveTo>
                <a:lnTo>
                  <a:pt x="5410748" y="8286"/>
                </a:lnTo>
              </a:path>
              <a:path w="7772400" h="227330">
                <a:moveTo>
                  <a:pt x="5718508" y="227002"/>
                </a:moveTo>
                <a:lnTo>
                  <a:pt x="5508575" y="7941"/>
                </a:lnTo>
              </a:path>
              <a:path w="7772400" h="227330">
                <a:moveTo>
                  <a:pt x="5816666" y="227002"/>
                </a:moveTo>
                <a:lnTo>
                  <a:pt x="5606403" y="7596"/>
                </a:lnTo>
              </a:path>
              <a:path w="7772400" h="227330">
                <a:moveTo>
                  <a:pt x="5914824" y="227002"/>
                </a:moveTo>
                <a:lnTo>
                  <a:pt x="5704230" y="7250"/>
                </a:lnTo>
              </a:path>
              <a:path w="7772400" h="227330">
                <a:moveTo>
                  <a:pt x="6012983" y="227002"/>
                </a:moveTo>
                <a:lnTo>
                  <a:pt x="5802058" y="6905"/>
                </a:lnTo>
              </a:path>
              <a:path w="7772400" h="227330">
                <a:moveTo>
                  <a:pt x="6111141" y="227002"/>
                </a:moveTo>
                <a:lnTo>
                  <a:pt x="5899885" y="6560"/>
                </a:lnTo>
              </a:path>
              <a:path w="7772400" h="227330">
                <a:moveTo>
                  <a:pt x="6209299" y="227002"/>
                </a:moveTo>
                <a:lnTo>
                  <a:pt x="5997712" y="6215"/>
                </a:lnTo>
              </a:path>
              <a:path w="7772400" h="227330">
                <a:moveTo>
                  <a:pt x="6307461" y="227002"/>
                </a:moveTo>
                <a:lnTo>
                  <a:pt x="6095544" y="5869"/>
                </a:lnTo>
              </a:path>
              <a:path w="7772400" h="227330">
                <a:moveTo>
                  <a:pt x="6405620" y="227002"/>
                </a:moveTo>
                <a:lnTo>
                  <a:pt x="6193371" y="5524"/>
                </a:lnTo>
              </a:path>
              <a:path w="7772400" h="227330">
                <a:moveTo>
                  <a:pt x="6503778" y="227002"/>
                </a:moveTo>
                <a:lnTo>
                  <a:pt x="6291199" y="5179"/>
                </a:lnTo>
              </a:path>
              <a:path w="7772400" h="227330">
                <a:moveTo>
                  <a:pt x="6601945" y="227002"/>
                </a:moveTo>
                <a:lnTo>
                  <a:pt x="6389035" y="4833"/>
                </a:lnTo>
              </a:path>
              <a:path w="7772400" h="227330">
                <a:moveTo>
                  <a:pt x="6700103" y="227002"/>
                </a:moveTo>
                <a:lnTo>
                  <a:pt x="6486862" y="4488"/>
                </a:lnTo>
              </a:path>
              <a:path w="7772400" h="227330">
                <a:moveTo>
                  <a:pt x="6798262" y="227002"/>
                </a:moveTo>
                <a:lnTo>
                  <a:pt x="6584690" y="4143"/>
                </a:lnTo>
              </a:path>
              <a:path w="7772400" h="227330">
                <a:moveTo>
                  <a:pt x="6896420" y="227002"/>
                </a:moveTo>
                <a:lnTo>
                  <a:pt x="6682517" y="3798"/>
                </a:lnTo>
              </a:path>
              <a:path w="7772400" h="227330">
                <a:moveTo>
                  <a:pt x="6994578" y="227002"/>
                </a:moveTo>
                <a:lnTo>
                  <a:pt x="6780344" y="3452"/>
                </a:lnTo>
              </a:path>
              <a:path w="7772400" h="227330">
                <a:moveTo>
                  <a:pt x="7092737" y="227002"/>
                </a:moveTo>
                <a:lnTo>
                  <a:pt x="6878172" y="3107"/>
                </a:lnTo>
              </a:path>
              <a:path w="7772400" h="227330">
                <a:moveTo>
                  <a:pt x="7190895" y="227002"/>
                </a:moveTo>
                <a:lnTo>
                  <a:pt x="6975999" y="2762"/>
                </a:lnTo>
              </a:path>
              <a:path w="7772400" h="227330">
                <a:moveTo>
                  <a:pt x="7289053" y="227002"/>
                </a:moveTo>
                <a:lnTo>
                  <a:pt x="7073827" y="2416"/>
                </a:lnTo>
              </a:path>
              <a:path w="7772400" h="227330">
                <a:moveTo>
                  <a:pt x="7387215" y="227002"/>
                </a:moveTo>
                <a:lnTo>
                  <a:pt x="7171658" y="2071"/>
                </a:lnTo>
              </a:path>
              <a:path w="7772400" h="227330">
                <a:moveTo>
                  <a:pt x="7485374" y="227002"/>
                </a:moveTo>
                <a:lnTo>
                  <a:pt x="7269486" y="1726"/>
                </a:lnTo>
              </a:path>
              <a:path w="7772400" h="227330">
                <a:moveTo>
                  <a:pt x="7583532" y="227002"/>
                </a:moveTo>
                <a:lnTo>
                  <a:pt x="7367313" y="1381"/>
                </a:lnTo>
              </a:path>
              <a:path w="7772400" h="227330">
                <a:moveTo>
                  <a:pt x="7681699" y="227002"/>
                </a:moveTo>
                <a:lnTo>
                  <a:pt x="7465149" y="1035"/>
                </a:lnTo>
              </a:path>
              <a:path w="7772400" h="227330">
                <a:moveTo>
                  <a:pt x="7772400" y="219219"/>
                </a:moveTo>
                <a:lnTo>
                  <a:pt x="7562976" y="690"/>
                </a:lnTo>
              </a:path>
              <a:path w="7772400" h="227330">
                <a:moveTo>
                  <a:pt x="7772400" y="116793"/>
                </a:moveTo>
                <a:lnTo>
                  <a:pt x="7660804" y="345"/>
                </a:lnTo>
              </a:path>
              <a:path w="7772400" h="227330">
                <a:moveTo>
                  <a:pt x="7772400" y="14366"/>
                </a:moveTo>
                <a:lnTo>
                  <a:pt x="77586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5825266" y="9636486"/>
            <a:ext cx="872938" cy="125506"/>
            <a:chOff x="6601968" y="9687971"/>
            <a:chExt cx="989330" cy="142240"/>
          </a:xfrm>
        </p:grpSpPr>
        <p:sp>
          <p:nvSpPr>
            <p:cNvPr id="6" name="object 6"/>
            <p:cNvSpPr/>
            <p:nvPr/>
          </p:nvSpPr>
          <p:spPr>
            <a:xfrm>
              <a:off x="6771927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33840" y="527640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4033" y="558454"/>
            <a:ext cx="17929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500" y="561244"/>
            <a:ext cx="5343340" cy="52703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55614" algn="l"/>
              </a:tabLst>
            </a:pPr>
            <a:r>
              <a:rPr lang="en-US" sz="2118" b="1" spc="-18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lang="en-US" sz="2118" b="1" dirty="0">
                <a:solidFill>
                  <a:srgbClr val="FFFFFF"/>
                </a:solidFill>
                <a:latin typeface="Arial"/>
                <a:cs typeface="Arial"/>
              </a:rPr>
              <a:t>	PRO </a:t>
            </a:r>
            <a:r>
              <a:rPr lang="bg-BG" sz="115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</a:p>
          <a:p>
            <a:pPr marL="11206">
              <a:spcBef>
                <a:spcPts val="88"/>
              </a:spcBef>
              <a:tabLst>
                <a:tab pos="855614" algn="l"/>
              </a:tabLst>
            </a:pPr>
            <a:endParaRPr lang="en-US" sz="11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4968" y="1397727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48314" y="9519273"/>
            <a:ext cx="396985" cy="136349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4</a:t>
            </a:fld>
            <a:r>
              <a:rPr spc="-4" dirty="0"/>
              <a:t> </a:t>
            </a:r>
            <a:r>
              <a:rPr b="0" dirty="0">
                <a:latin typeface="Arial"/>
                <a:cs typeface="Arial"/>
              </a:rPr>
              <a:t>of </a:t>
            </a:r>
            <a:r>
              <a:rPr lang="en-GB" b="0" dirty="0">
                <a:latin typeface="Arial"/>
                <a:cs typeface="Arial"/>
              </a:rPr>
              <a:t>11</a:t>
            </a:r>
            <a:endParaRPr spc="-22" dirty="0"/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D8CFD18C-8364-CF9F-7C57-6CC2E93E9600}"/>
              </a:ext>
            </a:extLst>
          </p:cNvPr>
          <p:cNvSpPr txBox="1"/>
          <p:nvPr/>
        </p:nvSpPr>
        <p:spPr>
          <a:xfrm>
            <a:off x="214968" y="1473641"/>
            <a:ext cx="2185147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020302"/>
                </a:solidFill>
                <a:latin typeface="Arial"/>
                <a:cs typeface="Arial"/>
              </a:rPr>
              <a:t>KEY</a:t>
            </a:r>
            <a:r>
              <a:rPr sz="1147" b="1" spc="9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1147" b="1" spc="-9" dirty="0">
                <a:solidFill>
                  <a:srgbClr val="020302"/>
                </a:solidFill>
                <a:latin typeface="Arial"/>
                <a:cs typeface="Arial"/>
              </a:rPr>
              <a:t>FEATURES (CONTINUED):</a:t>
            </a:r>
            <a:endParaRPr sz="1147" dirty="0">
              <a:latin typeface="Arial"/>
              <a:cs typeface="Arial"/>
            </a:endParaRPr>
          </a:p>
        </p:txBody>
      </p:sp>
      <p:graphicFrame>
        <p:nvGraphicFramePr>
          <p:cNvPr id="10" name="object 17">
            <a:extLst>
              <a:ext uri="{FF2B5EF4-FFF2-40B4-BE49-F238E27FC236}">
                <a16:creationId xmlns:a16="http://schemas.microsoft.com/office/drawing/2014/main" id="{78FCC22A-4773-B16F-2DCF-3AD68C0B5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18534"/>
              </p:ext>
            </p:extLst>
          </p:nvPr>
        </p:nvGraphicFramePr>
        <p:xfrm>
          <a:off x="0" y="1737392"/>
          <a:ext cx="6865088" cy="7379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39">
                  <a:extLst>
                    <a:ext uri="{9D8B030D-6E8A-4147-A177-3AD203B41FA5}">
                      <a16:colId xmlns:a16="http://schemas.microsoft.com/office/drawing/2014/main" val="3189131094"/>
                    </a:ext>
                  </a:extLst>
                </a:gridCol>
                <a:gridCol w="145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7876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УИДЖЕТ ЗА СЪСТЕЗАНИЯ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Подгответе се за следващото си състезание със съвети за тренировки, персонализирани ежедневни предложения за тренировки и др.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marR="278765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HIIT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ТРЕНИРОВКИ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Проследявайте своите HIIT тренировки, включващи AMRAP, EMOM, Tabata или персонализирани тренировки.</a:t>
                      </a:r>
                      <a:endParaRPr lang="en-GB"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2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76629" marB="0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7526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АНИМИРАНИ ТРЕНИРОВКИ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Следвайте анимирани кардио, силови, йога и пилатес тренировки на екрана на часовника.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marR="17526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СКИ И СНОУБОРД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Получавайте данни за изкачване и спускане заедно с показатели като каданс, дължина на крачката и наклон.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XC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СКИ ДИНАМИКА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4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Измерете натоварването при упражнения, когато сдвоите часовника с HRM-Pro™ Plus пулсомер (продава се отделно).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472147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СЪРФ АКТИВНОСТ</a:t>
                      </a:r>
                      <a:endParaRPr sz="7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Запишете броя на сърфираните вълни, достигнатата максимална скорост, изминатото разстояние и др.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17304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MTB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ДИНАМИКА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Проследявайте детайлите на вашето каране със специализирани Grit® и Flow™ измервания.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853807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en-GB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SATIQ™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ТЕХНОЛОГИЯ</a:t>
                      </a:r>
                      <a:endParaRPr lang="en-GB"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Получете превъзходна </a:t>
                      </a:r>
                      <a:r>
                        <a:rPr lang="ru-RU" sz="700" spc="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точност</a:t>
                      </a: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на позициониране с </a:t>
                      </a:r>
                      <a:r>
                        <a:rPr lang="en-US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multi-band</a:t>
                      </a: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GPS, като същевременно оптимизирате живота на батерията.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64343"/>
                  </a:ext>
                </a:extLst>
              </a:tr>
              <a:tr h="2722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ABC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СЕНЗОРИ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Навигирайте по следващата си пътека с алтиметър, барометър и 3-осен електронен компас.</a:t>
                      </a:r>
                      <a:endParaRPr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717606"/>
                  </a:ext>
                </a:extLst>
              </a:tr>
              <a:tr h="3657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304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MULTICONTINENT TOPO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КАРТИ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5585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Изтеглете TopoActive карти чрез Wi-Fi® свързаност от цял свят — или вземете вашия локален регион предварително зареден на Sapphire моделите. Вижте контурите на терена, възвишения, върхове, паркове, брегови линии, реки, езера и други географски характеристики.</a:t>
                      </a:r>
                      <a:endParaRPr lang="en-GB" sz="700" spc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8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SKIVIEW™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КАРТИ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Вижте имена на писти и оценки на трудност за повече от 2,000 предварително заредени ски курорта по целия свят.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GOLF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КАРТИ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Вземете предварително заредени пълноцветни CourseView карти за повече от 43,000 голф игрища по света.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5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NEXTFORK™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НАСОКИ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Навигирайте с бърз поглед и вижте разстоянието до следващата пресечка и името на пътеката.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  <a:tabLst>
                          <a:tab pos="630555" algn="l"/>
                        </a:tabLst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ДВУПОСОЧНИ МАРШРУТИ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Въведете колко далеч искате да стигнете и получете предложения за маршрути, които ще ви върнат обратно; дори използвайте TrendLine™ маршрутизирането, за да намерите най-добрите местни пътища.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779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КУРСОВЕ С ЗАВОЙ-ПО-ЗАВОЙ НАСОКИ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8892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Създайте или намерете съществуващи курсове в приложението Garmin Connect™ или синхронизирайте от любимите си платформи на трети страни и получете упътвания завой-по-завой.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876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УИДЖЕТ ЗА ИЗГРЕВ И ЗАЛЕЗ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Планирайте вашето приключение с точни часове на изгрев и залез и знайте позицията на слънцето в различните часове на деня.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marR="19304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СУТРЕШЕН ОТЧЕТ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Получете персонализиран преглед на вашия сън, тренировка, HRV статус, времето и други веднага щом се събудите.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HRV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СТАТУС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Получете по-добро разбиране за цялостното си здраве, възстановяване и тренировъчна ефективност, докато спите.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PULSE OX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СЕНЗОР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Проследявайте насищането на кръвта си с кислород, докато сте будни или спите, и разберете как се адаптирате към надморската височина</a:t>
                      </a:r>
                      <a:r>
                        <a:rPr lang="ru-RU" sz="700" spc="0" baseline="300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.</a:t>
                      </a:r>
                      <a:endParaRPr sz="7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446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МОНИТОРИНГ НА СЪНЯ И РЕЗУЛТАТ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4640" indent="0">
                        <a:lnSpc>
                          <a:spcPts val="1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Разберете възстановяването на тялото си с оценка на съня, разбивка на етапите на съня ви и подробна информация за качеството на съня</a:t>
                      </a:r>
                      <a:r>
                        <a:rPr lang="ru-RU" sz="70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</a:tabLst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14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BODY BATTERY™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ЕНЕРГИЕН МОНИТОРИНГ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Проследявайте енергийните нива на тялото си, за да намерите най-доброто време за активност и почивка</a:t>
                      </a:r>
                      <a:r>
                        <a:rPr lang="ru-RU" sz="70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9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31765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ПРОСЛЕДЯВАНЕ НА СТРЕСА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Вижте дали имате спокоен, балансиран или напрегнат ден.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0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32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ECE68D-0BE4-051C-3233-9AE869D3BEE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/>
          <p:cNvGrpSpPr/>
          <p:nvPr/>
        </p:nvGrpSpPr>
        <p:grpSpPr>
          <a:xfrm>
            <a:off x="-339" y="0"/>
            <a:ext cx="6858339" cy="1088132"/>
            <a:chOff x="-1" y="-37612"/>
            <a:chExt cx="7772784" cy="1233216"/>
          </a:xfrm>
        </p:grpSpPr>
        <p:sp>
          <p:nvSpPr>
            <p:cNvPr id="4" name="object 4"/>
            <p:cNvSpPr/>
            <p:nvPr/>
          </p:nvSpPr>
          <p:spPr>
            <a:xfrm>
              <a:off x="0" y="-37612"/>
              <a:ext cx="7772400" cy="1162050"/>
            </a:xfrm>
            <a:custGeom>
              <a:avLst/>
              <a:gdLst/>
              <a:ahLst/>
              <a:cxnLst/>
              <a:rect l="l" t="t" r="r" b="b"/>
              <a:pathLst>
                <a:path w="7772400" h="1162050">
                  <a:moveTo>
                    <a:pt x="7772400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7772400" y="11620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96655"/>
              <a:ext cx="97155" cy="194310"/>
            </a:xfrm>
            <a:custGeom>
              <a:avLst/>
              <a:gdLst/>
              <a:ahLst/>
              <a:cxnLst/>
              <a:rect l="l" t="t" r="r" b="b"/>
              <a:pathLst>
                <a:path w="97155" h="194309">
                  <a:moveTo>
                    <a:pt x="0" y="0"/>
                  </a:moveTo>
                  <a:lnTo>
                    <a:pt x="0" y="193782"/>
                  </a:lnTo>
                  <a:lnTo>
                    <a:pt x="96895" y="9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-1" y="968276"/>
              <a:ext cx="7772400" cy="227328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977638" y="533243"/>
              <a:ext cx="1795145" cy="371475"/>
            </a:xfrm>
            <a:custGeom>
              <a:avLst/>
              <a:gdLst/>
              <a:ahLst/>
              <a:cxnLst/>
              <a:rect l="l" t="t" r="r" b="b"/>
              <a:pathLst>
                <a:path w="1795145" h="371475">
                  <a:moveTo>
                    <a:pt x="1794764" y="0"/>
                  </a:moveTo>
                  <a:lnTo>
                    <a:pt x="0" y="0"/>
                  </a:lnTo>
                  <a:lnTo>
                    <a:pt x="63550" y="185496"/>
                  </a:lnTo>
                  <a:lnTo>
                    <a:pt x="0" y="370992"/>
                  </a:lnTo>
                  <a:lnTo>
                    <a:pt x="1794764" y="370992"/>
                  </a:lnTo>
                  <a:lnTo>
                    <a:pt x="1794764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77" y="9390529"/>
            <a:ext cx="6858000" cy="524996"/>
            <a:chOff x="0" y="9463900"/>
            <a:chExt cx="7772400" cy="594995"/>
          </a:xfrm>
        </p:grpSpPr>
        <p:sp>
          <p:nvSpPr>
            <p:cNvPr id="9" name="object 9"/>
            <p:cNvSpPr/>
            <p:nvPr/>
          </p:nvSpPr>
          <p:spPr>
            <a:xfrm>
              <a:off x="0" y="9463900"/>
              <a:ext cx="7772400" cy="594995"/>
            </a:xfrm>
            <a:custGeom>
              <a:avLst/>
              <a:gdLst/>
              <a:ahLst/>
              <a:cxnLst/>
              <a:rect l="l" t="t" r="r" b="b"/>
              <a:pathLst>
                <a:path w="7772400" h="594995">
                  <a:moveTo>
                    <a:pt x="7772400" y="0"/>
                  </a:moveTo>
                  <a:lnTo>
                    <a:pt x="0" y="0"/>
                  </a:lnTo>
                  <a:lnTo>
                    <a:pt x="0" y="594499"/>
                  </a:lnTo>
                  <a:lnTo>
                    <a:pt x="7772400" y="59449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1926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33840" y="489034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178" y="532241"/>
            <a:ext cx="17929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500" y="522638"/>
            <a:ext cx="5343002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55614" algn="l"/>
              </a:tabLst>
            </a:pPr>
            <a:r>
              <a:rPr sz="2118" b="1" spc="-18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	PRO</a:t>
            </a:r>
            <a:r>
              <a:rPr sz="2118" b="1" spc="-2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15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1706" y="1239534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93060" y="1328842"/>
            <a:ext cx="3083540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dirty="0">
                <a:solidFill>
                  <a:srgbClr val="020302"/>
                </a:solidFill>
                <a:latin typeface="Arial"/>
                <a:cs typeface="Arial"/>
              </a:rPr>
              <a:t>ОСНОВНИ ФУНКЦИИ (ПРОДЪЛЖЕНИЕ):</a:t>
            </a:r>
            <a:endParaRPr lang="en-US" sz="1147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4344" y="6322597"/>
            <a:ext cx="947256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indent="9525" algn="ctr">
              <a:spcBef>
                <a:spcPts val="88"/>
              </a:spcBef>
            </a:pPr>
            <a:r>
              <a:rPr lang="bg-BG" sz="800" b="1" spc="-9" dirty="0">
                <a:solidFill>
                  <a:srgbClr val="231F20"/>
                </a:solidFill>
                <a:latin typeface="Arial"/>
                <a:cs typeface="Arial"/>
              </a:rPr>
              <a:t>РЕЗУЛТАТ ЗА ИЗДЪРЖЛИВОСТ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61" y="6610682"/>
            <a:ext cx="1158520" cy="116868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93111" y="7930079"/>
            <a:ext cx="985119" cy="2395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OUTDOOR</a:t>
            </a:r>
            <a:r>
              <a:rPr sz="8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9" dirty="0">
                <a:solidFill>
                  <a:srgbClr val="231F20"/>
                </a:solidFill>
                <a:latin typeface="Arial"/>
                <a:cs typeface="Arial"/>
              </a:rPr>
              <a:t>MAPS+</a:t>
            </a:r>
            <a:endParaRPr lang="en-GB" sz="800" b="1" spc="-9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206" algn="ctr">
              <a:spcBef>
                <a:spcPts val="88"/>
              </a:spcBef>
            </a:pPr>
            <a:r>
              <a:rPr lang="en-GB" sz="600" spc="-9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bg-BG" sz="600" spc="-9" dirty="0">
                <a:solidFill>
                  <a:srgbClr val="231F20"/>
                </a:solidFill>
                <a:latin typeface="Arial"/>
                <a:cs typeface="Arial"/>
              </a:rPr>
              <a:t>Изисква абонамент</a:t>
            </a:r>
            <a:r>
              <a:rPr lang="en-GB" sz="600" spc="-9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3225" y="6322596"/>
            <a:ext cx="972722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2024" marR="4483" indent="-31378" algn="ctr">
              <a:spcBef>
                <a:spcPts val="88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AHEAD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bg-BG" sz="800" b="1" spc="-22" dirty="0">
                <a:solidFill>
                  <a:srgbClr val="231F20"/>
                </a:solidFill>
                <a:latin typeface="Arial"/>
                <a:cs typeface="Arial"/>
              </a:rPr>
              <a:t>ИНТЕГРАЦИЯ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12600" y="7936845"/>
            <a:ext cx="1000080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</a:pPr>
            <a:r>
              <a:rPr lang="bg-BG" sz="800" b="1" dirty="0">
                <a:solidFill>
                  <a:srgbClr val="231F20"/>
                </a:solidFill>
                <a:latin typeface="Arial"/>
                <a:cs typeface="Arial"/>
              </a:rPr>
              <a:t>ПРОСЛЕДЯВАНЕ НА СЪНЯ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589" y="8207996"/>
            <a:ext cx="1177183" cy="116868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799851" y="6353491"/>
            <a:ext cx="732302" cy="1344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HILL</a:t>
            </a:r>
            <a:r>
              <a:rPr sz="8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9" dirty="0">
                <a:solidFill>
                  <a:srgbClr val="231F20"/>
                </a:solidFill>
                <a:latin typeface="Arial"/>
                <a:cs typeface="Arial"/>
              </a:rPr>
              <a:t>SCORE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48667" y="7936845"/>
            <a:ext cx="920532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</a:pPr>
            <a:r>
              <a:rPr lang="bg-BG" sz="800" b="1" dirty="0">
                <a:solidFill>
                  <a:srgbClr val="231F20"/>
                </a:solidFill>
                <a:latin typeface="Arial"/>
                <a:cs typeface="Arial"/>
              </a:rPr>
              <a:t>ОТБОРНИ СПОРТОВЕ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548" y="7080334"/>
            <a:ext cx="2621657" cy="156531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227785" y="6865527"/>
            <a:ext cx="654984" cy="12016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lang="bg-BG" sz="700" b="1" spc="-9" dirty="0">
                <a:solidFill>
                  <a:srgbClr val="231F20"/>
                </a:solidFill>
                <a:latin typeface="Arial"/>
                <a:cs typeface="Arial"/>
              </a:rPr>
              <a:t>ФЕНЕРЧЕ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48825" y="9563580"/>
            <a:ext cx="396985" cy="136349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5</a:t>
            </a:fld>
            <a:r>
              <a:rPr spc="-4" dirty="0"/>
              <a:t> </a:t>
            </a:r>
            <a:r>
              <a:rPr b="0" dirty="0">
                <a:latin typeface="Arial"/>
                <a:cs typeface="Arial"/>
              </a:rPr>
              <a:t>of </a:t>
            </a:r>
            <a:r>
              <a:rPr spc="-22" dirty="0"/>
              <a:t>1</a:t>
            </a:r>
            <a:r>
              <a:rPr lang="en-GB" spc="-22" dirty="0"/>
              <a:t>1</a:t>
            </a:r>
            <a:endParaRPr spc="-22" dirty="0"/>
          </a:p>
        </p:txBody>
      </p:sp>
      <p:pic>
        <p:nvPicPr>
          <p:cNvPr id="2" name="object 30">
            <a:extLst>
              <a:ext uri="{FF2B5EF4-FFF2-40B4-BE49-F238E27FC236}">
                <a16:creationId xmlns:a16="http://schemas.microsoft.com/office/drawing/2014/main" id="{F2BB5FC5-C077-6E76-E3BE-8D1CD1B5E2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491" y="8207218"/>
            <a:ext cx="1188228" cy="11686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A1F8F5-0723-C0DE-3AB9-3B7A4E1FC1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340" y="6634660"/>
            <a:ext cx="1170747" cy="1170040"/>
          </a:xfrm>
          <a:prstGeom prst="rect">
            <a:avLst/>
          </a:prstGeom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291C396C-169E-F3D1-0FC2-CC87A3230F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58" y="8206487"/>
            <a:ext cx="1188228" cy="1168684"/>
          </a:xfrm>
          <a:prstGeom prst="rect">
            <a:avLst/>
          </a:prstGeom>
        </p:spPr>
      </p:pic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BEA9D173-98DC-9B8B-204A-C848D2790E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36" y="6622638"/>
            <a:ext cx="1189607" cy="1170040"/>
          </a:xfrm>
          <a:prstGeom prst="rect">
            <a:avLst/>
          </a:prstGeom>
        </p:spPr>
      </p:pic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8030D051-8ED4-A57C-F726-0AE87664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23339"/>
              </p:ext>
            </p:extLst>
          </p:nvPr>
        </p:nvGraphicFramePr>
        <p:xfrm>
          <a:off x="-1795" y="1553505"/>
          <a:ext cx="6858000" cy="458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2260665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39">
                <a:tc>
                  <a:txBody>
                    <a:bodyPr/>
                    <a:lstStyle/>
                    <a:p>
                      <a:pPr marL="0" marR="328930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893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HEALTH SNAPSHOT™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ФУНКЦИЯ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Регистрирайте 2-минутна сесия, за да запишете ключови здравни статистики и да генерирате отчет.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20">
                <a:tc>
                  <a:txBody>
                    <a:bodyPr/>
                    <a:lstStyle/>
                    <a:p>
                      <a:pPr marL="0" marR="391160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9116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АКЛИМАТИЗАЦИЯ ЗА ВИСОЧИНА И ТОПЛИНА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Вижте как издържате на текущата надморска височина или топлина въз основа на вашите показатели за здравето.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4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СМАРТ ИЗВЕСТИЯ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Получавайте имейли, текстови съобщения и сигнали на вашия часовник, когато сте сдвоени с вашия iPhone® или Android™ смартфон.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1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МУЗИКА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Изтегляйте песни и плейлисти от вашите акаунти в Spotify, Deezer или Amazon Music за слушане без телефон.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39">
                <a:tc>
                  <a:txBody>
                    <a:bodyPr/>
                    <a:lstStyle/>
                    <a:p>
                      <a:pPr marL="0" marR="56515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51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GARMIN PAY™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БЕЗКОНТАКТНИ ПЛАЩАНИЯ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Преминавайте през касите или транзитните системи с участващи доставчици.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820">
                <a:tc>
                  <a:txBody>
                    <a:bodyPr/>
                    <a:lstStyle/>
                    <a:p>
                      <a:pPr marL="0" marR="188595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8859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ФУНКЦИИ ЗА БЕЗОПАСНОСТ И ПРОСЛЕДЯВАНЕ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Ако не се чувствате в безопасност или часовникът ви усети, че е възникнал инцидент, часовникът ви ще изпрати съобщение с вашето местоположение на живо</a:t>
                      </a:r>
                      <a:r>
                        <a:rPr lang="ru-RU" sz="70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ТРАКЕР ЗА АКЦИИ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Следете до 50 от любимите си акции</a:t>
                      </a:r>
                      <a:r>
                        <a:rPr lang="ru-RU" sz="70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— директно от китката ви.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CONNECT IQ™ </a:t>
                      </a: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МАГАЗИН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Добавете циферблати, полета с данни и приложения към вашия сдвоен часовник.</a:t>
                      </a:r>
                      <a:endParaRPr sz="700" spc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29" marR="0" marT="0" marB="0" anchor="ctr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УПРАВЛЕНИЕ НА БАТЕРИЯТА</a:t>
                      </a:r>
                      <a:endParaRPr sz="700" b="1" spc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Вижте как различни настройки и сензори влияят върху живота на батерията на вашия часовник.</a:t>
                      </a:r>
                      <a:endParaRPr sz="7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86846" marB="0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LOAD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RATIO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Бъдете здрави и избягвайте неуспехите, като проследявате съотношението на краткосрочно и средносрочно натоварване, за да поддържате тренировъчното си състояние на ниво.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345">
                <a:tc>
                  <a:txBody>
                    <a:bodyPr/>
                    <a:lstStyle/>
                    <a:p>
                      <a:pPr marL="0" marR="639445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6334" marB="0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944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ПОДОБРЕНИЯ НА АКЛИМАТ.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Подобрете представянето си, когато тренирате на височина с проницателни данни за това как тялото ви реагира на текущата височина.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39">
                <a:tc>
                  <a:txBody>
                    <a:bodyPr/>
                    <a:lstStyle/>
                    <a:p>
                      <a:pPr marL="0" marR="429259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6334" marB="0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9259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ДЕЙНОСТ С ПРЕПЯТСТВИЯ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47345" indent="0">
                        <a:lnSpc>
                          <a:spcPts val="1000"/>
                        </a:lnSpc>
                        <a:spcBef>
                          <a:spcPts val="0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Проследявайте представянето си по време на събития с препятствия — със записани междинни времена между бягане и секции с препятствия, докато се състезавате.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169">
                <a:tc>
                  <a:txBody>
                    <a:bodyPr/>
                    <a:lstStyle/>
                    <a:p>
                      <a:pPr marL="0" marR="327660" indent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6334" marB="0">
                    <a:lnL>
                      <a:noFill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766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ЦЕЛЕВИ АДАПТИВЕН КОУЧИНГ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1505" indent="0">
                        <a:lnSpc>
                          <a:spcPts val="1000"/>
                        </a:lnSpc>
                        <a:spcBef>
                          <a:spcPts val="0"/>
                        </a:spcBef>
                      </a:pP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Прегледайте цялата си седмица от ежедневни предложени</a:t>
                      </a:r>
                      <a:r>
                        <a:rPr lang="bg-BG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я за</a:t>
                      </a: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тренировки за колоездене директно на вашия смарт часовник — които се адаптират, за да съответстват на вашето представяне и изискванията на предстоящите събития в календара на вашето приложение за смартфон Garmin Connect™.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75646"/>
            <a:ext cx="6858000" cy="524996"/>
          </a:xfrm>
          <a:custGeom>
            <a:avLst/>
            <a:gdLst/>
            <a:ahLst/>
            <a:cxnLst/>
            <a:rect l="l" t="t" r="r" b="b"/>
            <a:pathLst>
              <a:path w="7772400" h="594995">
                <a:moveTo>
                  <a:pt x="7772400" y="0"/>
                </a:moveTo>
                <a:lnTo>
                  <a:pt x="0" y="0"/>
                </a:lnTo>
                <a:lnTo>
                  <a:pt x="0" y="594499"/>
                </a:lnTo>
                <a:lnTo>
                  <a:pt x="7772400" y="594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274385" y="515787"/>
            <a:ext cx="1583951" cy="327772"/>
          </a:xfrm>
          <a:custGeom>
            <a:avLst/>
            <a:gdLst/>
            <a:ahLst/>
            <a:cxnLst/>
            <a:rect l="l" t="t" r="r" b="b"/>
            <a:pathLst>
              <a:path w="1795145" h="371475">
                <a:moveTo>
                  <a:pt x="1794764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1794764" y="370992"/>
                </a:lnTo>
                <a:lnTo>
                  <a:pt x="179476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932823"/>
            <a:ext cx="6858000" cy="200584"/>
          </a:xfrm>
          <a:custGeom>
            <a:avLst/>
            <a:gdLst/>
            <a:ahLst/>
            <a:cxnLst/>
            <a:rect l="l" t="t" r="r" b="b"/>
            <a:pathLst>
              <a:path w="7772400" h="227330">
                <a:moveTo>
                  <a:pt x="25263" y="227002"/>
                </a:moveTo>
                <a:lnTo>
                  <a:pt x="0" y="200640"/>
                </a:lnTo>
              </a:path>
              <a:path w="7772400" h="227330">
                <a:moveTo>
                  <a:pt x="123421" y="227002"/>
                </a:moveTo>
                <a:lnTo>
                  <a:pt x="0" y="98213"/>
                </a:lnTo>
              </a:path>
              <a:path w="7772400" h="227330">
                <a:moveTo>
                  <a:pt x="221579" y="227002"/>
                </a:moveTo>
                <a:lnTo>
                  <a:pt x="30177" y="27276"/>
                </a:lnTo>
              </a:path>
              <a:path w="7772400" h="227330">
                <a:moveTo>
                  <a:pt x="319738" y="227002"/>
                </a:moveTo>
                <a:lnTo>
                  <a:pt x="128004" y="26931"/>
                </a:lnTo>
              </a:path>
              <a:path w="7772400" h="227330">
                <a:moveTo>
                  <a:pt x="417896" y="227002"/>
                </a:moveTo>
                <a:lnTo>
                  <a:pt x="225832" y="26586"/>
                </a:lnTo>
              </a:path>
              <a:path w="7772400" h="227330">
                <a:moveTo>
                  <a:pt x="516054" y="227002"/>
                </a:moveTo>
                <a:lnTo>
                  <a:pt x="323659" y="26241"/>
                </a:lnTo>
              </a:path>
              <a:path w="7772400" h="227330">
                <a:moveTo>
                  <a:pt x="614213" y="227002"/>
                </a:moveTo>
                <a:lnTo>
                  <a:pt x="421487" y="25895"/>
                </a:lnTo>
              </a:path>
              <a:path w="7772400" h="227330">
                <a:moveTo>
                  <a:pt x="712371" y="227002"/>
                </a:moveTo>
                <a:lnTo>
                  <a:pt x="519314" y="25550"/>
                </a:lnTo>
              </a:path>
              <a:path w="7772400" h="227330">
                <a:moveTo>
                  <a:pt x="810529" y="227002"/>
                </a:moveTo>
                <a:lnTo>
                  <a:pt x="617141" y="25205"/>
                </a:lnTo>
              </a:path>
              <a:path w="7772400" h="227330">
                <a:moveTo>
                  <a:pt x="908688" y="227002"/>
                </a:moveTo>
                <a:lnTo>
                  <a:pt x="714969" y="24859"/>
                </a:lnTo>
              </a:path>
              <a:path w="7772400" h="227330">
                <a:moveTo>
                  <a:pt x="1006850" y="227002"/>
                </a:moveTo>
                <a:lnTo>
                  <a:pt x="812800" y="24514"/>
                </a:lnTo>
              </a:path>
              <a:path w="7772400" h="227330">
                <a:moveTo>
                  <a:pt x="1105017" y="227002"/>
                </a:moveTo>
                <a:lnTo>
                  <a:pt x="910636" y="24169"/>
                </a:lnTo>
              </a:path>
              <a:path w="7772400" h="227330">
                <a:moveTo>
                  <a:pt x="1203175" y="227002"/>
                </a:moveTo>
                <a:lnTo>
                  <a:pt x="1008464" y="23824"/>
                </a:lnTo>
              </a:path>
              <a:path w="7772400" h="227330">
                <a:moveTo>
                  <a:pt x="1301333" y="227002"/>
                </a:moveTo>
                <a:lnTo>
                  <a:pt x="1106291" y="23478"/>
                </a:lnTo>
              </a:path>
              <a:path w="7772400" h="227330">
                <a:moveTo>
                  <a:pt x="1399492" y="227002"/>
                </a:moveTo>
                <a:lnTo>
                  <a:pt x="1204119" y="23133"/>
                </a:lnTo>
              </a:path>
              <a:path w="7772400" h="227330">
                <a:moveTo>
                  <a:pt x="1497650" y="227002"/>
                </a:moveTo>
                <a:lnTo>
                  <a:pt x="1301946" y="22788"/>
                </a:lnTo>
              </a:path>
              <a:path w="7772400" h="227330">
                <a:moveTo>
                  <a:pt x="1595808" y="227002"/>
                </a:moveTo>
                <a:lnTo>
                  <a:pt x="1399773" y="22443"/>
                </a:lnTo>
              </a:path>
              <a:path w="7772400" h="227330">
                <a:moveTo>
                  <a:pt x="1693967" y="227002"/>
                </a:moveTo>
                <a:lnTo>
                  <a:pt x="1497601" y="22097"/>
                </a:lnTo>
              </a:path>
              <a:path w="7772400" h="227330">
                <a:moveTo>
                  <a:pt x="1792125" y="227002"/>
                </a:moveTo>
                <a:lnTo>
                  <a:pt x="1595428" y="21752"/>
                </a:lnTo>
              </a:path>
              <a:path w="7772400" h="227330">
                <a:moveTo>
                  <a:pt x="1890287" y="227002"/>
                </a:moveTo>
                <a:lnTo>
                  <a:pt x="1693260" y="21407"/>
                </a:lnTo>
              </a:path>
              <a:path w="7772400" h="227330">
                <a:moveTo>
                  <a:pt x="1988445" y="227002"/>
                </a:moveTo>
                <a:lnTo>
                  <a:pt x="1791087" y="21061"/>
                </a:lnTo>
              </a:path>
              <a:path w="7772400" h="227330">
                <a:moveTo>
                  <a:pt x="2086604" y="227002"/>
                </a:moveTo>
                <a:lnTo>
                  <a:pt x="1888914" y="20716"/>
                </a:lnTo>
              </a:path>
              <a:path w="7772400" h="227330">
                <a:moveTo>
                  <a:pt x="2184771" y="227002"/>
                </a:moveTo>
                <a:lnTo>
                  <a:pt x="1986750" y="20371"/>
                </a:lnTo>
              </a:path>
              <a:path w="7772400" h="227330">
                <a:moveTo>
                  <a:pt x="2282929" y="227002"/>
                </a:moveTo>
                <a:lnTo>
                  <a:pt x="2084578" y="20026"/>
                </a:lnTo>
              </a:path>
              <a:path w="7772400" h="227330">
                <a:moveTo>
                  <a:pt x="2381087" y="227002"/>
                </a:moveTo>
                <a:lnTo>
                  <a:pt x="2182405" y="19680"/>
                </a:lnTo>
              </a:path>
              <a:path w="7772400" h="227330">
                <a:moveTo>
                  <a:pt x="2479246" y="227002"/>
                </a:moveTo>
                <a:lnTo>
                  <a:pt x="2280233" y="19335"/>
                </a:lnTo>
              </a:path>
              <a:path w="7772400" h="227330">
                <a:moveTo>
                  <a:pt x="2577404" y="227002"/>
                </a:moveTo>
                <a:lnTo>
                  <a:pt x="2378060" y="18990"/>
                </a:lnTo>
              </a:path>
              <a:path w="7772400" h="227330">
                <a:moveTo>
                  <a:pt x="2675562" y="227002"/>
                </a:moveTo>
                <a:lnTo>
                  <a:pt x="2475888" y="18644"/>
                </a:lnTo>
              </a:path>
              <a:path w="7772400" h="227330">
                <a:moveTo>
                  <a:pt x="2773721" y="227002"/>
                </a:moveTo>
                <a:lnTo>
                  <a:pt x="2573715" y="18299"/>
                </a:lnTo>
              </a:path>
              <a:path w="7772400" h="227330">
                <a:moveTo>
                  <a:pt x="2871879" y="227002"/>
                </a:moveTo>
                <a:lnTo>
                  <a:pt x="2671542" y="17954"/>
                </a:lnTo>
              </a:path>
              <a:path w="7772400" h="227330">
                <a:moveTo>
                  <a:pt x="2970041" y="227002"/>
                </a:moveTo>
                <a:lnTo>
                  <a:pt x="2769374" y="17609"/>
                </a:lnTo>
              </a:path>
              <a:path w="7772400" h="227330">
                <a:moveTo>
                  <a:pt x="3068199" y="227002"/>
                </a:moveTo>
                <a:lnTo>
                  <a:pt x="2867201" y="17263"/>
                </a:lnTo>
              </a:path>
              <a:path w="7772400" h="227330">
                <a:moveTo>
                  <a:pt x="3166358" y="227002"/>
                </a:moveTo>
                <a:lnTo>
                  <a:pt x="2965029" y="16918"/>
                </a:lnTo>
              </a:path>
              <a:path w="7772400" h="227330">
                <a:moveTo>
                  <a:pt x="3264525" y="227002"/>
                </a:moveTo>
                <a:lnTo>
                  <a:pt x="3062865" y="16573"/>
                </a:lnTo>
              </a:path>
              <a:path w="7772400" h="227330">
                <a:moveTo>
                  <a:pt x="3362683" y="227002"/>
                </a:moveTo>
                <a:lnTo>
                  <a:pt x="3160692" y="16228"/>
                </a:lnTo>
              </a:path>
              <a:path w="7772400" h="227330">
                <a:moveTo>
                  <a:pt x="3460841" y="227002"/>
                </a:moveTo>
                <a:lnTo>
                  <a:pt x="3258520" y="15882"/>
                </a:lnTo>
              </a:path>
              <a:path w="7772400" h="227330">
                <a:moveTo>
                  <a:pt x="3559000" y="227002"/>
                </a:moveTo>
                <a:lnTo>
                  <a:pt x="3356347" y="15537"/>
                </a:lnTo>
              </a:path>
              <a:path w="7772400" h="227330">
                <a:moveTo>
                  <a:pt x="3657158" y="227002"/>
                </a:moveTo>
                <a:lnTo>
                  <a:pt x="3454174" y="15192"/>
                </a:lnTo>
              </a:path>
              <a:path w="7772400" h="227330">
                <a:moveTo>
                  <a:pt x="3755316" y="227002"/>
                </a:moveTo>
                <a:lnTo>
                  <a:pt x="3552002" y="14846"/>
                </a:lnTo>
              </a:path>
              <a:path w="7772400" h="227330">
                <a:moveTo>
                  <a:pt x="3853475" y="227002"/>
                </a:moveTo>
                <a:lnTo>
                  <a:pt x="3649829" y="14501"/>
                </a:lnTo>
              </a:path>
              <a:path w="7772400" h="227330">
                <a:moveTo>
                  <a:pt x="3951633" y="227002"/>
                </a:moveTo>
                <a:lnTo>
                  <a:pt x="3747657" y="14156"/>
                </a:lnTo>
              </a:path>
              <a:path w="7772400" h="227330">
                <a:moveTo>
                  <a:pt x="4049791" y="227002"/>
                </a:moveTo>
                <a:lnTo>
                  <a:pt x="3845484" y="13811"/>
                </a:lnTo>
              </a:path>
              <a:path w="7772400" h="227330">
                <a:moveTo>
                  <a:pt x="4147953" y="227002"/>
                </a:moveTo>
                <a:lnTo>
                  <a:pt x="3943315" y="13465"/>
                </a:lnTo>
              </a:path>
              <a:path w="7772400" h="227330">
                <a:moveTo>
                  <a:pt x="4246108" y="227002"/>
                </a:moveTo>
                <a:lnTo>
                  <a:pt x="4041139" y="13120"/>
                </a:lnTo>
              </a:path>
              <a:path w="7772400" h="227330">
                <a:moveTo>
                  <a:pt x="4344279" y="227002"/>
                </a:moveTo>
                <a:lnTo>
                  <a:pt x="4138979" y="12775"/>
                </a:lnTo>
              </a:path>
              <a:path w="7772400" h="227330">
                <a:moveTo>
                  <a:pt x="4442437" y="227002"/>
                </a:moveTo>
                <a:lnTo>
                  <a:pt x="4236806" y="12429"/>
                </a:lnTo>
              </a:path>
              <a:path w="7772400" h="227330">
                <a:moveTo>
                  <a:pt x="4540595" y="227002"/>
                </a:moveTo>
                <a:lnTo>
                  <a:pt x="4334634" y="12084"/>
                </a:lnTo>
              </a:path>
              <a:path w="7772400" h="227330">
                <a:moveTo>
                  <a:pt x="4638754" y="227002"/>
                </a:moveTo>
                <a:lnTo>
                  <a:pt x="4432461" y="11739"/>
                </a:lnTo>
              </a:path>
              <a:path w="7772400" h="227330">
                <a:moveTo>
                  <a:pt x="4736912" y="227002"/>
                </a:moveTo>
                <a:lnTo>
                  <a:pt x="4530289" y="11394"/>
                </a:lnTo>
              </a:path>
              <a:path w="7772400" h="227330">
                <a:moveTo>
                  <a:pt x="4835070" y="227002"/>
                </a:moveTo>
                <a:lnTo>
                  <a:pt x="4628116" y="11048"/>
                </a:lnTo>
              </a:path>
              <a:path w="7772400" h="227330">
                <a:moveTo>
                  <a:pt x="4933229" y="227002"/>
                </a:moveTo>
                <a:lnTo>
                  <a:pt x="4725943" y="10703"/>
                </a:lnTo>
              </a:path>
              <a:path w="7772400" h="227330">
                <a:moveTo>
                  <a:pt x="5031387" y="227002"/>
                </a:moveTo>
                <a:lnTo>
                  <a:pt x="4823771" y="10358"/>
                </a:lnTo>
              </a:path>
              <a:path w="7772400" h="227330">
                <a:moveTo>
                  <a:pt x="5129545" y="227002"/>
                </a:moveTo>
                <a:lnTo>
                  <a:pt x="4921598" y="10013"/>
                </a:lnTo>
              </a:path>
              <a:path w="7772400" h="227330">
                <a:moveTo>
                  <a:pt x="5227707" y="227002"/>
                </a:moveTo>
                <a:lnTo>
                  <a:pt x="5019430" y="9667"/>
                </a:lnTo>
              </a:path>
              <a:path w="7772400" h="227330">
                <a:moveTo>
                  <a:pt x="5325866" y="227002"/>
                </a:moveTo>
                <a:lnTo>
                  <a:pt x="5117257" y="9322"/>
                </a:lnTo>
              </a:path>
              <a:path w="7772400" h="227330">
                <a:moveTo>
                  <a:pt x="5424033" y="227002"/>
                </a:moveTo>
                <a:lnTo>
                  <a:pt x="5215093" y="8977"/>
                </a:lnTo>
              </a:path>
              <a:path w="7772400" h="227330">
                <a:moveTo>
                  <a:pt x="5522191" y="227002"/>
                </a:moveTo>
                <a:lnTo>
                  <a:pt x="5312921" y="8631"/>
                </a:lnTo>
              </a:path>
              <a:path w="7772400" h="227330">
                <a:moveTo>
                  <a:pt x="5620349" y="227002"/>
                </a:moveTo>
                <a:lnTo>
                  <a:pt x="5410748" y="8286"/>
                </a:lnTo>
              </a:path>
              <a:path w="7772400" h="227330">
                <a:moveTo>
                  <a:pt x="5718508" y="227002"/>
                </a:moveTo>
                <a:lnTo>
                  <a:pt x="5508575" y="7941"/>
                </a:lnTo>
              </a:path>
              <a:path w="7772400" h="227330">
                <a:moveTo>
                  <a:pt x="5816666" y="227002"/>
                </a:moveTo>
                <a:lnTo>
                  <a:pt x="5606403" y="7596"/>
                </a:lnTo>
              </a:path>
              <a:path w="7772400" h="227330">
                <a:moveTo>
                  <a:pt x="5914824" y="227002"/>
                </a:moveTo>
                <a:lnTo>
                  <a:pt x="5704230" y="7250"/>
                </a:lnTo>
              </a:path>
              <a:path w="7772400" h="227330">
                <a:moveTo>
                  <a:pt x="6012983" y="227002"/>
                </a:moveTo>
                <a:lnTo>
                  <a:pt x="5802058" y="6905"/>
                </a:lnTo>
              </a:path>
              <a:path w="7772400" h="227330">
                <a:moveTo>
                  <a:pt x="6111141" y="227002"/>
                </a:moveTo>
                <a:lnTo>
                  <a:pt x="5899885" y="6560"/>
                </a:lnTo>
              </a:path>
              <a:path w="7772400" h="227330">
                <a:moveTo>
                  <a:pt x="6209299" y="227002"/>
                </a:moveTo>
                <a:lnTo>
                  <a:pt x="5997712" y="6215"/>
                </a:lnTo>
              </a:path>
              <a:path w="7772400" h="227330">
                <a:moveTo>
                  <a:pt x="6307461" y="227002"/>
                </a:moveTo>
                <a:lnTo>
                  <a:pt x="6095544" y="5869"/>
                </a:lnTo>
              </a:path>
              <a:path w="7772400" h="227330">
                <a:moveTo>
                  <a:pt x="6405620" y="227002"/>
                </a:moveTo>
                <a:lnTo>
                  <a:pt x="6193371" y="5524"/>
                </a:lnTo>
              </a:path>
              <a:path w="7772400" h="227330">
                <a:moveTo>
                  <a:pt x="6503778" y="227002"/>
                </a:moveTo>
                <a:lnTo>
                  <a:pt x="6291199" y="5179"/>
                </a:lnTo>
              </a:path>
              <a:path w="7772400" h="227330">
                <a:moveTo>
                  <a:pt x="6601945" y="227002"/>
                </a:moveTo>
                <a:lnTo>
                  <a:pt x="6389035" y="4833"/>
                </a:lnTo>
              </a:path>
              <a:path w="7772400" h="227330">
                <a:moveTo>
                  <a:pt x="6700103" y="227002"/>
                </a:moveTo>
                <a:lnTo>
                  <a:pt x="6486862" y="4488"/>
                </a:lnTo>
              </a:path>
              <a:path w="7772400" h="227330">
                <a:moveTo>
                  <a:pt x="6798262" y="227002"/>
                </a:moveTo>
                <a:lnTo>
                  <a:pt x="6584690" y="4143"/>
                </a:lnTo>
              </a:path>
              <a:path w="7772400" h="227330">
                <a:moveTo>
                  <a:pt x="6896420" y="227002"/>
                </a:moveTo>
                <a:lnTo>
                  <a:pt x="6682517" y="3798"/>
                </a:lnTo>
              </a:path>
              <a:path w="7772400" h="227330">
                <a:moveTo>
                  <a:pt x="6994578" y="227002"/>
                </a:moveTo>
                <a:lnTo>
                  <a:pt x="6780344" y="3452"/>
                </a:lnTo>
              </a:path>
              <a:path w="7772400" h="227330">
                <a:moveTo>
                  <a:pt x="7092737" y="227002"/>
                </a:moveTo>
                <a:lnTo>
                  <a:pt x="6878172" y="3107"/>
                </a:lnTo>
              </a:path>
              <a:path w="7772400" h="227330">
                <a:moveTo>
                  <a:pt x="7190895" y="227002"/>
                </a:moveTo>
                <a:lnTo>
                  <a:pt x="6975999" y="2762"/>
                </a:lnTo>
              </a:path>
              <a:path w="7772400" h="227330">
                <a:moveTo>
                  <a:pt x="7289053" y="227002"/>
                </a:moveTo>
                <a:lnTo>
                  <a:pt x="7073827" y="2416"/>
                </a:lnTo>
              </a:path>
              <a:path w="7772400" h="227330">
                <a:moveTo>
                  <a:pt x="7387215" y="227002"/>
                </a:moveTo>
                <a:lnTo>
                  <a:pt x="7171658" y="2071"/>
                </a:lnTo>
              </a:path>
              <a:path w="7772400" h="227330">
                <a:moveTo>
                  <a:pt x="7485374" y="227002"/>
                </a:moveTo>
                <a:lnTo>
                  <a:pt x="7269486" y="1726"/>
                </a:lnTo>
              </a:path>
              <a:path w="7772400" h="227330">
                <a:moveTo>
                  <a:pt x="7583532" y="227002"/>
                </a:moveTo>
                <a:lnTo>
                  <a:pt x="7367313" y="1381"/>
                </a:lnTo>
              </a:path>
              <a:path w="7772400" h="227330">
                <a:moveTo>
                  <a:pt x="7681699" y="227002"/>
                </a:moveTo>
                <a:lnTo>
                  <a:pt x="7465149" y="1035"/>
                </a:lnTo>
              </a:path>
              <a:path w="7772400" h="227330">
                <a:moveTo>
                  <a:pt x="7772400" y="219219"/>
                </a:moveTo>
                <a:lnTo>
                  <a:pt x="7562976" y="690"/>
                </a:lnTo>
              </a:path>
              <a:path w="7772400" h="227330">
                <a:moveTo>
                  <a:pt x="7772400" y="116793"/>
                </a:moveTo>
                <a:lnTo>
                  <a:pt x="7660804" y="345"/>
                </a:lnTo>
              </a:path>
              <a:path w="7772400" h="227330">
                <a:moveTo>
                  <a:pt x="7772400" y="14366"/>
                </a:moveTo>
                <a:lnTo>
                  <a:pt x="77586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5744538" y="9599337"/>
            <a:ext cx="872938" cy="125506"/>
            <a:chOff x="6601968" y="9687971"/>
            <a:chExt cx="989330" cy="142240"/>
          </a:xfrm>
        </p:grpSpPr>
        <p:sp>
          <p:nvSpPr>
            <p:cNvPr id="6" name="object 6"/>
            <p:cNvSpPr/>
            <p:nvPr/>
          </p:nvSpPr>
          <p:spPr>
            <a:xfrm>
              <a:off x="6771927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33840" y="528228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033" y="570438"/>
            <a:ext cx="17929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" y="561832"/>
            <a:ext cx="5689214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55614" algn="l"/>
              </a:tabLst>
            </a:pPr>
            <a:r>
              <a:rPr sz="2118" b="1" spc="-18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	PRO</a:t>
            </a:r>
            <a:r>
              <a:rPr sz="2118" b="1" spc="-2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15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14424" y="1553608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 txBox="1"/>
          <p:nvPr/>
        </p:nvSpPr>
        <p:spPr>
          <a:xfrm>
            <a:off x="205778" y="1595754"/>
            <a:ext cx="2308822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147" b="1" dirty="0">
                <a:solidFill>
                  <a:srgbClr val="020302"/>
                </a:solidFill>
                <a:latin typeface="Arial"/>
                <a:cs typeface="Arial"/>
              </a:rPr>
              <a:t>СРАВНЕНИЕ НА ПРОДУКТА:</a:t>
            </a:r>
          </a:p>
        </p:txBody>
      </p:sp>
      <p:sp>
        <p:nvSpPr>
          <p:cNvPr id="159" name="object 1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6</a:t>
            </a:fld>
            <a:r>
              <a:rPr spc="-4" dirty="0"/>
              <a:t> </a:t>
            </a:r>
            <a:r>
              <a:rPr b="0" dirty="0">
                <a:latin typeface="Arial"/>
                <a:cs typeface="Arial"/>
              </a:rPr>
              <a:t>of </a:t>
            </a:r>
            <a:r>
              <a:rPr spc="-22" dirty="0"/>
              <a:t>1</a:t>
            </a:r>
            <a:r>
              <a:rPr lang="en-GB" spc="-22" dirty="0"/>
              <a:t>1</a:t>
            </a:r>
            <a:endParaRPr spc="-22" dirty="0"/>
          </a:p>
        </p:txBody>
      </p:sp>
      <p:sp>
        <p:nvSpPr>
          <p:cNvPr id="161" name="object 4">
            <a:extLst>
              <a:ext uri="{FF2B5EF4-FFF2-40B4-BE49-F238E27FC236}">
                <a16:creationId xmlns:a16="http://schemas.microsoft.com/office/drawing/2014/main" id="{453C4A78-464C-1252-AEAA-0841F65A73EC}"/>
              </a:ext>
            </a:extLst>
          </p:cNvPr>
          <p:cNvSpPr/>
          <p:nvPr/>
        </p:nvSpPr>
        <p:spPr>
          <a:xfrm>
            <a:off x="-2801" y="1063327"/>
            <a:ext cx="6858000" cy="200584"/>
          </a:xfrm>
          <a:custGeom>
            <a:avLst/>
            <a:gdLst/>
            <a:ahLst/>
            <a:cxnLst/>
            <a:rect l="l" t="t" r="r" b="b"/>
            <a:pathLst>
              <a:path w="7772400" h="227330">
                <a:moveTo>
                  <a:pt x="25263" y="227002"/>
                </a:moveTo>
                <a:lnTo>
                  <a:pt x="0" y="200640"/>
                </a:lnTo>
              </a:path>
              <a:path w="7772400" h="227330">
                <a:moveTo>
                  <a:pt x="123421" y="227002"/>
                </a:moveTo>
                <a:lnTo>
                  <a:pt x="0" y="98213"/>
                </a:lnTo>
              </a:path>
              <a:path w="7772400" h="227330">
                <a:moveTo>
                  <a:pt x="221579" y="227002"/>
                </a:moveTo>
                <a:lnTo>
                  <a:pt x="30177" y="27276"/>
                </a:lnTo>
              </a:path>
              <a:path w="7772400" h="227330">
                <a:moveTo>
                  <a:pt x="319738" y="227002"/>
                </a:moveTo>
                <a:lnTo>
                  <a:pt x="128004" y="26931"/>
                </a:lnTo>
              </a:path>
              <a:path w="7772400" h="227330">
                <a:moveTo>
                  <a:pt x="417896" y="227002"/>
                </a:moveTo>
                <a:lnTo>
                  <a:pt x="225832" y="26586"/>
                </a:lnTo>
              </a:path>
              <a:path w="7772400" h="227330">
                <a:moveTo>
                  <a:pt x="516054" y="227002"/>
                </a:moveTo>
                <a:lnTo>
                  <a:pt x="323659" y="26241"/>
                </a:lnTo>
              </a:path>
              <a:path w="7772400" h="227330">
                <a:moveTo>
                  <a:pt x="614213" y="227002"/>
                </a:moveTo>
                <a:lnTo>
                  <a:pt x="421487" y="25895"/>
                </a:lnTo>
              </a:path>
              <a:path w="7772400" h="227330">
                <a:moveTo>
                  <a:pt x="712371" y="227002"/>
                </a:moveTo>
                <a:lnTo>
                  <a:pt x="519314" y="25550"/>
                </a:lnTo>
              </a:path>
              <a:path w="7772400" h="227330">
                <a:moveTo>
                  <a:pt x="810529" y="227002"/>
                </a:moveTo>
                <a:lnTo>
                  <a:pt x="617141" y="25205"/>
                </a:lnTo>
              </a:path>
              <a:path w="7772400" h="227330">
                <a:moveTo>
                  <a:pt x="908688" y="227002"/>
                </a:moveTo>
                <a:lnTo>
                  <a:pt x="714969" y="24859"/>
                </a:lnTo>
              </a:path>
              <a:path w="7772400" h="227330">
                <a:moveTo>
                  <a:pt x="1006850" y="227002"/>
                </a:moveTo>
                <a:lnTo>
                  <a:pt x="812800" y="24514"/>
                </a:lnTo>
              </a:path>
              <a:path w="7772400" h="227330">
                <a:moveTo>
                  <a:pt x="1105017" y="227002"/>
                </a:moveTo>
                <a:lnTo>
                  <a:pt x="910636" y="24169"/>
                </a:lnTo>
              </a:path>
              <a:path w="7772400" h="227330">
                <a:moveTo>
                  <a:pt x="1203175" y="227002"/>
                </a:moveTo>
                <a:lnTo>
                  <a:pt x="1008464" y="23824"/>
                </a:lnTo>
              </a:path>
              <a:path w="7772400" h="227330">
                <a:moveTo>
                  <a:pt x="1301333" y="227002"/>
                </a:moveTo>
                <a:lnTo>
                  <a:pt x="1106291" y="23478"/>
                </a:lnTo>
              </a:path>
              <a:path w="7772400" h="227330">
                <a:moveTo>
                  <a:pt x="1399492" y="227002"/>
                </a:moveTo>
                <a:lnTo>
                  <a:pt x="1204119" y="23133"/>
                </a:lnTo>
              </a:path>
              <a:path w="7772400" h="227330">
                <a:moveTo>
                  <a:pt x="1497650" y="227002"/>
                </a:moveTo>
                <a:lnTo>
                  <a:pt x="1301946" y="22788"/>
                </a:lnTo>
              </a:path>
              <a:path w="7772400" h="227330">
                <a:moveTo>
                  <a:pt x="1595808" y="227002"/>
                </a:moveTo>
                <a:lnTo>
                  <a:pt x="1399773" y="22443"/>
                </a:lnTo>
              </a:path>
              <a:path w="7772400" h="227330">
                <a:moveTo>
                  <a:pt x="1693967" y="227002"/>
                </a:moveTo>
                <a:lnTo>
                  <a:pt x="1497601" y="22097"/>
                </a:lnTo>
              </a:path>
              <a:path w="7772400" h="227330">
                <a:moveTo>
                  <a:pt x="1792125" y="227002"/>
                </a:moveTo>
                <a:lnTo>
                  <a:pt x="1595428" y="21752"/>
                </a:lnTo>
              </a:path>
              <a:path w="7772400" h="227330">
                <a:moveTo>
                  <a:pt x="1890287" y="227002"/>
                </a:moveTo>
                <a:lnTo>
                  <a:pt x="1693260" y="21407"/>
                </a:lnTo>
              </a:path>
              <a:path w="7772400" h="227330">
                <a:moveTo>
                  <a:pt x="1988445" y="227002"/>
                </a:moveTo>
                <a:lnTo>
                  <a:pt x="1791087" y="21061"/>
                </a:lnTo>
              </a:path>
              <a:path w="7772400" h="227330">
                <a:moveTo>
                  <a:pt x="2086604" y="227002"/>
                </a:moveTo>
                <a:lnTo>
                  <a:pt x="1888914" y="20716"/>
                </a:lnTo>
              </a:path>
              <a:path w="7772400" h="227330">
                <a:moveTo>
                  <a:pt x="2184771" y="227002"/>
                </a:moveTo>
                <a:lnTo>
                  <a:pt x="1986750" y="20371"/>
                </a:lnTo>
              </a:path>
              <a:path w="7772400" h="227330">
                <a:moveTo>
                  <a:pt x="2282929" y="227002"/>
                </a:moveTo>
                <a:lnTo>
                  <a:pt x="2084578" y="20026"/>
                </a:lnTo>
              </a:path>
              <a:path w="7772400" h="227330">
                <a:moveTo>
                  <a:pt x="2381087" y="227002"/>
                </a:moveTo>
                <a:lnTo>
                  <a:pt x="2182405" y="19680"/>
                </a:lnTo>
              </a:path>
              <a:path w="7772400" h="227330">
                <a:moveTo>
                  <a:pt x="2479246" y="227002"/>
                </a:moveTo>
                <a:lnTo>
                  <a:pt x="2280233" y="19335"/>
                </a:lnTo>
              </a:path>
              <a:path w="7772400" h="227330">
                <a:moveTo>
                  <a:pt x="2577404" y="227002"/>
                </a:moveTo>
                <a:lnTo>
                  <a:pt x="2378060" y="18990"/>
                </a:lnTo>
              </a:path>
              <a:path w="7772400" h="227330">
                <a:moveTo>
                  <a:pt x="2675562" y="227002"/>
                </a:moveTo>
                <a:lnTo>
                  <a:pt x="2475888" y="18644"/>
                </a:lnTo>
              </a:path>
              <a:path w="7772400" h="227330">
                <a:moveTo>
                  <a:pt x="2773721" y="227002"/>
                </a:moveTo>
                <a:lnTo>
                  <a:pt x="2573715" y="18299"/>
                </a:lnTo>
              </a:path>
              <a:path w="7772400" h="227330">
                <a:moveTo>
                  <a:pt x="2871879" y="227002"/>
                </a:moveTo>
                <a:lnTo>
                  <a:pt x="2671542" y="17954"/>
                </a:lnTo>
              </a:path>
              <a:path w="7772400" h="227330">
                <a:moveTo>
                  <a:pt x="2970041" y="227002"/>
                </a:moveTo>
                <a:lnTo>
                  <a:pt x="2769374" y="17609"/>
                </a:lnTo>
              </a:path>
              <a:path w="7772400" h="227330">
                <a:moveTo>
                  <a:pt x="3068199" y="227002"/>
                </a:moveTo>
                <a:lnTo>
                  <a:pt x="2867201" y="17263"/>
                </a:lnTo>
              </a:path>
              <a:path w="7772400" h="227330">
                <a:moveTo>
                  <a:pt x="3166358" y="227002"/>
                </a:moveTo>
                <a:lnTo>
                  <a:pt x="2965029" y="16918"/>
                </a:lnTo>
              </a:path>
              <a:path w="7772400" h="227330">
                <a:moveTo>
                  <a:pt x="3264525" y="227002"/>
                </a:moveTo>
                <a:lnTo>
                  <a:pt x="3062865" y="16573"/>
                </a:lnTo>
              </a:path>
              <a:path w="7772400" h="227330">
                <a:moveTo>
                  <a:pt x="3362683" y="227002"/>
                </a:moveTo>
                <a:lnTo>
                  <a:pt x="3160692" y="16228"/>
                </a:lnTo>
              </a:path>
              <a:path w="7772400" h="227330">
                <a:moveTo>
                  <a:pt x="3460841" y="227002"/>
                </a:moveTo>
                <a:lnTo>
                  <a:pt x="3258520" y="15882"/>
                </a:lnTo>
              </a:path>
              <a:path w="7772400" h="227330">
                <a:moveTo>
                  <a:pt x="3559000" y="227002"/>
                </a:moveTo>
                <a:lnTo>
                  <a:pt x="3356347" y="15537"/>
                </a:lnTo>
              </a:path>
              <a:path w="7772400" h="227330">
                <a:moveTo>
                  <a:pt x="3657158" y="227002"/>
                </a:moveTo>
                <a:lnTo>
                  <a:pt x="3454174" y="15192"/>
                </a:lnTo>
              </a:path>
              <a:path w="7772400" h="227330">
                <a:moveTo>
                  <a:pt x="3755316" y="227002"/>
                </a:moveTo>
                <a:lnTo>
                  <a:pt x="3552002" y="14846"/>
                </a:lnTo>
              </a:path>
              <a:path w="7772400" h="227330">
                <a:moveTo>
                  <a:pt x="3853475" y="227002"/>
                </a:moveTo>
                <a:lnTo>
                  <a:pt x="3649829" y="14501"/>
                </a:lnTo>
              </a:path>
              <a:path w="7772400" h="227330">
                <a:moveTo>
                  <a:pt x="3951633" y="227002"/>
                </a:moveTo>
                <a:lnTo>
                  <a:pt x="3747657" y="14156"/>
                </a:lnTo>
              </a:path>
              <a:path w="7772400" h="227330">
                <a:moveTo>
                  <a:pt x="4049791" y="227002"/>
                </a:moveTo>
                <a:lnTo>
                  <a:pt x="3845484" y="13811"/>
                </a:lnTo>
              </a:path>
              <a:path w="7772400" h="227330">
                <a:moveTo>
                  <a:pt x="4147953" y="227002"/>
                </a:moveTo>
                <a:lnTo>
                  <a:pt x="3943315" y="13465"/>
                </a:lnTo>
              </a:path>
              <a:path w="7772400" h="227330">
                <a:moveTo>
                  <a:pt x="4246108" y="227002"/>
                </a:moveTo>
                <a:lnTo>
                  <a:pt x="4041139" y="13120"/>
                </a:lnTo>
              </a:path>
              <a:path w="7772400" h="227330">
                <a:moveTo>
                  <a:pt x="4344279" y="227002"/>
                </a:moveTo>
                <a:lnTo>
                  <a:pt x="4138979" y="12775"/>
                </a:lnTo>
              </a:path>
              <a:path w="7772400" h="227330">
                <a:moveTo>
                  <a:pt x="4442437" y="227002"/>
                </a:moveTo>
                <a:lnTo>
                  <a:pt x="4236806" y="12429"/>
                </a:lnTo>
              </a:path>
              <a:path w="7772400" h="227330">
                <a:moveTo>
                  <a:pt x="4540595" y="227002"/>
                </a:moveTo>
                <a:lnTo>
                  <a:pt x="4334634" y="12084"/>
                </a:lnTo>
              </a:path>
              <a:path w="7772400" h="227330">
                <a:moveTo>
                  <a:pt x="4638754" y="227002"/>
                </a:moveTo>
                <a:lnTo>
                  <a:pt x="4432461" y="11739"/>
                </a:lnTo>
              </a:path>
              <a:path w="7772400" h="227330">
                <a:moveTo>
                  <a:pt x="4736912" y="227002"/>
                </a:moveTo>
                <a:lnTo>
                  <a:pt x="4530289" y="11394"/>
                </a:lnTo>
              </a:path>
              <a:path w="7772400" h="227330">
                <a:moveTo>
                  <a:pt x="4835070" y="227002"/>
                </a:moveTo>
                <a:lnTo>
                  <a:pt x="4628116" y="11048"/>
                </a:lnTo>
              </a:path>
              <a:path w="7772400" h="227330">
                <a:moveTo>
                  <a:pt x="4933229" y="227002"/>
                </a:moveTo>
                <a:lnTo>
                  <a:pt x="4725943" y="10703"/>
                </a:lnTo>
              </a:path>
              <a:path w="7772400" h="227330">
                <a:moveTo>
                  <a:pt x="5031387" y="227002"/>
                </a:moveTo>
                <a:lnTo>
                  <a:pt x="4823771" y="10358"/>
                </a:lnTo>
              </a:path>
              <a:path w="7772400" h="227330">
                <a:moveTo>
                  <a:pt x="5129545" y="227002"/>
                </a:moveTo>
                <a:lnTo>
                  <a:pt x="4921598" y="10013"/>
                </a:lnTo>
              </a:path>
              <a:path w="7772400" h="227330">
                <a:moveTo>
                  <a:pt x="5227707" y="227002"/>
                </a:moveTo>
                <a:lnTo>
                  <a:pt x="5019430" y="9667"/>
                </a:lnTo>
              </a:path>
              <a:path w="7772400" h="227330">
                <a:moveTo>
                  <a:pt x="5325866" y="227002"/>
                </a:moveTo>
                <a:lnTo>
                  <a:pt x="5117257" y="9322"/>
                </a:lnTo>
              </a:path>
              <a:path w="7772400" h="227330">
                <a:moveTo>
                  <a:pt x="5424033" y="227002"/>
                </a:moveTo>
                <a:lnTo>
                  <a:pt x="5215093" y="8977"/>
                </a:lnTo>
              </a:path>
              <a:path w="7772400" h="227330">
                <a:moveTo>
                  <a:pt x="5522191" y="227002"/>
                </a:moveTo>
                <a:lnTo>
                  <a:pt x="5312921" y="8631"/>
                </a:lnTo>
              </a:path>
              <a:path w="7772400" h="227330">
                <a:moveTo>
                  <a:pt x="5620349" y="227002"/>
                </a:moveTo>
                <a:lnTo>
                  <a:pt x="5410748" y="8286"/>
                </a:lnTo>
              </a:path>
              <a:path w="7772400" h="227330">
                <a:moveTo>
                  <a:pt x="5718508" y="227002"/>
                </a:moveTo>
                <a:lnTo>
                  <a:pt x="5508575" y="7941"/>
                </a:lnTo>
              </a:path>
              <a:path w="7772400" h="227330">
                <a:moveTo>
                  <a:pt x="5816666" y="227002"/>
                </a:moveTo>
                <a:lnTo>
                  <a:pt x="5606403" y="7596"/>
                </a:lnTo>
              </a:path>
              <a:path w="7772400" h="227330">
                <a:moveTo>
                  <a:pt x="5914824" y="227002"/>
                </a:moveTo>
                <a:lnTo>
                  <a:pt x="5704230" y="7250"/>
                </a:lnTo>
              </a:path>
              <a:path w="7772400" h="227330">
                <a:moveTo>
                  <a:pt x="6012983" y="227002"/>
                </a:moveTo>
                <a:lnTo>
                  <a:pt x="5802058" y="6905"/>
                </a:lnTo>
              </a:path>
              <a:path w="7772400" h="227330">
                <a:moveTo>
                  <a:pt x="6111141" y="227002"/>
                </a:moveTo>
                <a:lnTo>
                  <a:pt x="5899885" y="6560"/>
                </a:lnTo>
              </a:path>
              <a:path w="7772400" h="227330">
                <a:moveTo>
                  <a:pt x="6209299" y="227002"/>
                </a:moveTo>
                <a:lnTo>
                  <a:pt x="5997712" y="6215"/>
                </a:lnTo>
              </a:path>
              <a:path w="7772400" h="227330">
                <a:moveTo>
                  <a:pt x="6307461" y="227002"/>
                </a:moveTo>
                <a:lnTo>
                  <a:pt x="6095544" y="5869"/>
                </a:lnTo>
              </a:path>
              <a:path w="7772400" h="227330">
                <a:moveTo>
                  <a:pt x="6405620" y="227002"/>
                </a:moveTo>
                <a:lnTo>
                  <a:pt x="6193371" y="5524"/>
                </a:lnTo>
              </a:path>
              <a:path w="7772400" h="227330">
                <a:moveTo>
                  <a:pt x="6503778" y="227002"/>
                </a:moveTo>
                <a:lnTo>
                  <a:pt x="6291199" y="5179"/>
                </a:lnTo>
              </a:path>
              <a:path w="7772400" h="227330">
                <a:moveTo>
                  <a:pt x="6601945" y="227002"/>
                </a:moveTo>
                <a:lnTo>
                  <a:pt x="6389035" y="4833"/>
                </a:lnTo>
              </a:path>
              <a:path w="7772400" h="227330">
                <a:moveTo>
                  <a:pt x="6700103" y="227002"/>
                </a:moveTo>
                <a:lnTo>
                  <a:pt x="6486862" y="4488"/>
                </a:lnTo>
              </a:path>
              <a:path w="7772400" h="227330">
                <a:moveTo>
                  <a:pt x="6798262" y="227002"/>
                </a:moveTo>
                <a:lnTo>
                  <a:pt x="6584690" y="4143"/>
                </a:lnTo>
              </a:path>
              <a:path w="7772400" h="227330">
                <a:moveTo>
                  <a:pt x="6896420" y="227002"/>
                </a:moveTo>
                <a:lnTo>
                  <a:pt x="6682517" y="3798"/>
                </a:lnTo>
              </a:path>
              <a:path w="7772400" h="227330">
                <a:moveTo>
                  <a:pt x="6994578" y="227002"/>
                </a:moveTo>
                <a:lnTo>
                  <a:pt x="6780344" y="3452"/>
                </a:lnTo>
              </a:path>
              <a:path w="7772400" h="227330">
                <a:moveTo>
                  <a:pt x="7092737" y="227002"/>
                </a:moveTo>
                <a:lnTo>
                  <a:pt x="6878172" y="3107"/>
                </a:lnTo>
              </a:path>
              <a:path w="7772400" h="227330">
                <a:moveTo>
                  <a:pt x="7190895" y="227002"/>
                </a:moveTo>
                <a:lnTo>
                  <a:pt x="6975999" y="2762"/>
                </a:lnTo>
              </a:path>
              <a:path w="7772400" h="227330">
                <a:moveTo>
                  <a:pt x="7289053" y="227002"/>
                </a:moveTo>
                <a:lnTo>
                  <a:pt x="7073827" y="2416"/>
                </a:lnTo>
              </a:path>
              <a:path w="7772400" h="227330">
                <a:moveTo>
                  <a:pt x="7387215" y="227002"/>
                </a:moveTo>
                <a:lnTo>
                  <a:pt x="7171658" y="2071"/>
                </a:lnTo>
              </a:path>
              <a:path w="7772400" h="227330">
                <a:moveTo>
                  <a:pt x="7485374" y="227002"/>
                </a:moveTo>
                <a:lnTo>
                  <a:pt x="7269486" y="1726"/>
                </a:lnTo>
              </a:path>
              <a:path w="7772400" h="227330">
                <a:moveTo>
                  <a:pt x="7583532" y="227002"/>
                </a:moveTo>
                <a:lnTo>
                  <a:pt x="7367313" y="1381"/>
                </a:lnTo>
              </a:path>
              <a:path w="7772400" h="227330">
                <a:moveTo>
                  <a:pt x="7681699" y="227002"/>
                </a:moveTo>
                <a:lnTo>
                  <a:pt x="7465149" y="1035"/>
                </a:lnTo>
              </a:path>
              <a:path w="7772400" h="227330">
                <a:moveTo>
                  <a:pt x="7772400" y="219219"/>
                </a:moveTo>
                <a:lnTo>
                  <a:pt x="7562976" y="690"/>
                </a:lnTo>
              </a:path>
              <a:path w="7772400" h="227330">
                <a:moveTo>
                  <a:pt x="7772400" y="116793"/>
                </a:moveTo>
                <a:lnTo>
                  <a:pt x="7660804" y="345"/>
                </a:lnTo>
              </a:path>
              <a:path w="7772400" h="227330">
                <a:moveTo>
                  <a:pt x="7772400" y="14366"/>
                </a:moveTo>
                <a:lnTo>
                  <a:pt x="77586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4" name="object 70">
            <a:extLst>
              <a:ext uri="{FF2B5EF4-FFF2-40B4-BE49-F238E27FC236}">
                <a16:creationId xmlns:a16="http://schemas.microsoft.com/office/drawing/2014/main" id="{3252D418-7115-9203-B93A-783B8669F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01181"/>
              </p:ext>
            </p:extLst>
          </p:nvPr>
        </p:nvGraphicFramePr>
        <p:xfrm>
          <a:off x="-2801" y="1855677"/>
          <a:ext cx="6857999" cy="6777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74">
                  <a:extLst>
                    <a:ext uri="{9D8B030D-6E8A-4147-A177-3AD203B41FA5}">
                      <a16:colId xmlns:a16="http://schemas.microsoft.com/office/drawing/2014/main" val="1358377088"/>
                    </a:ext>
                  </a:extLst>
                </a:gridCol>
                <a:gridCol w="1430734">
                  <a:extLst>
                    <a:ext uri="{9D8B030D-6E8A-4147-A177-3AD203B41FA5}">
                      <a16:colId xmlns:a16="http://schemas.microsoft.com/office/drawing/2014/main" val="796802017"/>
                    </a:ext>
                  </a:extLst>
                </a:gridCol>
                <a:gridCol w="1729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709">
                  <a:extLst>
                    <a:ext uri="{9D8B030D-6E8A-4147-A177-3AD203B41FA5}">
                      <a16:colId xmlns:a16="http://schemas.microsoft.com/office/drawing/2014/main" val="592157513"/>
                    </a:ext>
                  </a:extLst>
                </a:gridCol>
                <a:gridCol w="173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90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800" b="0" spc="-1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0" spc="-1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en-GB" sz="7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epix Pro (Gen 2)</a:t>
                      </a:r>
                      <a:endParaRPr lang="en-GB" sz="400" b="1" spc="-1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fēnix</a:t>
                      </a:r>
                      <a:r>
                        <a:rPr sz="700" b="1" spc="104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sz="7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7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Solar</a:t>
                      </a:r>
                      <a:r>
                        <a:rPr sz="7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80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en-GB" sz="7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epix (Gen 2)</a:t>
                      </a:r>
                      <a:endParaRPr sz="700" b="1" spc="-1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Размер на корпуса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bg-BG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lang="en-GB" sz="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47 </a:t>
                      </a:r>
                      <a:r>
                        <a:rPr lang="bg-BG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lang="en-GB" sz="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bg-BG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lang="en-GB" sz="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05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42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47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51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47 </a:t>
                      </a:r>
                      <a:r>
                        <a:rPr lang="bg-BG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lang="en-GB" sz="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на дисплея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1.2"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1.3"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1.4”</a:t>
                      </a:r>
                      <a:endParaRPr sz="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05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1.2"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1.3"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1.4”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GB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1.3”</a:t>
                      </a:r>
                      <a:endParaRPr sz="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дисплей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AMOLED (с възможност за винаги-включен режим)</a:t>
                      </a:r>
                      <a:endParaRPr sz="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Видим на слънчева светлина, трансфлективен, винаги- включен, MIP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AMOLED (с възможност за винаги-включен режим)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Резолюция на дисплея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epix Pro (Gen 2) 42 </a:t>
                      </a:r>
                      <a:r>
                        <a:rPr lang="bg-BG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390</a:t>
                      </a:r>
                      <a:r>
                        <a:rPr lang="en-GB" sz="6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GB" sz="6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390</a:t>
                      </a:r>
                      <a:r>
                        <a:rPr lang="en-GB" sz="6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endParaRPr lang="en-GB" sz="600" spc="-1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epix Pro (Gen 2) 47 </a:t>
                      </a:r>
                      <a:r>
                        <a:rPr lang="bg-BG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416</a:t>
                      </a:r>
                      <a:r>
                        <a:rPr lang="en-GB" sz="6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 </a:t>
                      </a:r>
                      <a:r>
                        <a:rPr lang="en-GB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416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endParaRPr lang="en-GB" sz="600" b="0" dirty="0">
                        <a:solidFill>
                          <a:srgbClr val="EC008C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epix Pro (Gen 2) 51 </a:t>
                      </a:r>
                      <a:r>
                        <a:rPr lang="bg-BG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454</a:t>
                      </a:r>
                      <a:r>
                        <a:rPr lang="en-GB" sz="6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GB" sz="600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454</a:t>
                      </a:r>
                      <a:r>
                        <a:rPr lang="en-GB" sz="6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endParaRPr sz="600" b="0" dirty="0">
                        <a:solidFill>
                          <a:srgbClr val="EC008C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de-DE" sz="600" spc="0" dirty="0">
                          <a:latin typeface="Arial Narrow"/>
                          <a:cs typeface="Arial Narrow"/>
                        </a:rPr>
                        <a:t>fēnix 7S Pro: 240 x 240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r>
                        <a:rPr lang="de-DE" sz="600" spc="0" dirty="0">
                          <a:latin typeface="Arial Narrow"/>
                          <a:cs typeface="Arial Narrow"/>
                        </a:rPr>
                        <a:t> 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de-DE" sz="600" spc="0" dirty="0">
                          <a:latin typeface="Arial Narrow"/>
                          <a:cs typeface="Arial Narrow"/>
                        </a:rPr>
                        <a:t>fēnix 7 Pro: 260 x 260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r>
                        <a:rPr lang="de-DE" sz="600" spc="0" dirty="0">
                          <a:latin typeface="Arial Narrow"/>
                          <a:cs typeface="Arial Narrow"/>
                        </a:rPr>
                        <a:t> 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de-DE" sz="600" spc="0" dirty="0">
                          <a:latin typeface="Arial Narrow"/>
                          <a:cs typeface="Arial Narrow"/>
                        </a:rPr>
                        <a:t>fēnix 7X Pro: 280 x 280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endParaRPr lang="de-DE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lang="en-GB" sz="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416 x 416 </a:t>
                      </a:r>
                      <a:r>
                        <a:rPr lang="bg-BG" sz="6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 на</a:t>
                      </a:r>
                      <a:r>
                        <a:rPr lang="en-US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стъклото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Standard editions: Corning</a:t>
                      </a:r>
                      <a:r>
                        <a:rPr lang="en-GB" sz="600" b="0" baseline="300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GB" sz="600" b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Gorilla</a:t>
                      </a:r>
                      <a:r>
                        <a:rPr lang="en-GB" sz="600" b="0" baseline="300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GB" sz="600" b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Glass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Sapphire editions: sapphire crystal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6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editions: 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Power Glass</a:t>
                      </a:r>
                      <a:r>
                        <a:rPr sz="5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™</a:t>
                      </a:r>
                      <a:endParaRPr sz="500" spc="0" baseline="34722" dirty="0">
                        <a:latin typeface="Arial Narrow"/>
                        <a:cs typeface="Arial Narrow"/>
                      </a:endParaRPr>
                    </a:p>
                    <a:p>
                      <a:pPr marL="402590">
                        <a:lnSpc>
                          <a:spcPts val="819"/>
                        </a:lnSpc>
                      </a:pPr>
                      <a:r>
                        <a:rPr sz="6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Sapphire editions: 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Power Sapphire</a:t>
                      </a:r>
                      <a:r>
                        <a:rPr sz="5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™</a:t>
                      </a:r>
                      <a:endParaRPr sz="500" spc="0" baseline="34722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Standard editions: Corning Gorilla Glass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Sapphire editions: sapphire crystal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33683"/>
                  </a:ext>
                </a:extLst>
              </a:tr>
              <a:tr h="13267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 на батерията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epix Pro (Gen 2) 42 mm: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Смарт часовник: до 10 дни (4 дни с винаги включен дисплей)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GPS: До 28 часа (20 часа с винаги включен дисплей)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Expedition GPS: До 9 дни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500" b="1" dirty="0">
                        <a:solidFill>
                          <a:srgbClr val="EC008C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epix Pro (Gen 2) 47 mm:</a:t>
                      </a:r>
                    </a:p>
                    <a:p>
                      <a:pPr marL="0"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Смарт часовник: до 16 дни (6 дни с винаги включен дисплей)</a:t>
                      </a:r>
                    </a:p>
                    <a:p>
                      <a:pPr marL="0"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Само GPS: До 42 часа (30 часа с винаги включен дисплей)</a:t>
                      </a:r>
                    </a:p>
                    <a:p>
                      <a:pPr marL="0"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Expedition GPS: До 14 дни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endParaRPr lang="en-GB" sz="500" b="1" dirty="0">
                        <a:solidFill>
                          <a:srgbClr val="EC008C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epix Pro (Gen 2) 51 mm:</a:t>
                      </a:r>
                    </a:p>
                    <a:p>
                      <a:pPr marL="0"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Смарт часовник: до 31 дни (11 дни с винаги включен дисплей)</a:t>
                      </a:r>
                    </a:p>
                    <a:p>
                      <a:pPr marL="0"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Само GPS: До 82 часа (58 часа с винаги включен дисплей)</a:t>
                      </a:r>
                    </a:p>
                    <a:p>
                      <a:pPr marL="0" algn="ctr">
                        <a:lnSpc>
                          <a:spcPts val="690"/>
                        </a:lnSpc>
                      </a:pPr>
                      <a:r>
                        <a:rPr lang="ru-RU" sz="55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Expedition GPS: До 27 дни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6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fēnix 7S Pro: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Смарт часовник: до 11 дни/14 дни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GPS: До 37 часа/46 часа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Expedition GPS: До 26 дни/43 дни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 spc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6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fēnix 7 Pro: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Смарт часовник: до 18 дни/22 дни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GPS: До 57 часа/73 часа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Expedition GPS: До 40 дни/74 дни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 spc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6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fēnix 7X Pro: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Смарт часовник: до 28 дни/37 дни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GPS: До 89 часа/122 часа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55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Expedition GPS: До 62 дни/139 дни със соларно зареждане</a:t>
                      </a:r>
                      <a:r>
                        <a:rPr lang="ru-RU" sz="55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Смарт часовник: До 16 дни (6 дни винаги включен)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Само GPS: До 42 часа (30 часа винаги включен)</a:t>
                      </a:r>
                    </a:p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en-US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Expedition</a:t>
                      </a:r>
                      <a:r>
                        <a:rPr lang="ru-RU" sz="6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GPS: До 14 дни</a:t>
                      </a:r>
                      <a:endParaRPr lang="en-GB" sz="60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ru-RU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 5 сензор за пулс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Вградено </a:t>
                      </a: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LED </a:t>
                      </a: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фенерче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endParaRPr sz="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Смарт известия</a:t>
                      </a:r>
                      <a:r>
                        <a:rPr lang="en-GB" sz="600" b="1" spc="0" baseline="34722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lang="en-GB"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Вграден пулсомер</a:t>
                      </a:r>
                      <a:r>
                        <a:rPr lang="en-GB" sz="600" b="1" spc="0" baseline="34722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600" b="1" spc="0" baseline="300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на здравето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ru-RU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Резултат от съня и съвети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PacePro</a:t>
                      </a:r>
                      <a:r>
                        <a:rPr lang="en-GB" sz="600" b="1" spc="0" baseline="34722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 </a:t>
                      </a: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Garmin Coach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VO2 Max 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7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Издръжливост</a:t>
                      </a:r>
                      <a:endParaRPr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lang="en-GB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lang="en-GB"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на издръжливостта</a:t>
                      </a:r>
                      <a:endParaRPr lang="en-GB" sz="600" b="1" spc="0" baseline="300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6520" lvl="0" indent="0" algn="ctr" defTabSz="914400" eaLnBrk="1" fontAlgn="auto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Чрез актуализация по-късно през 2023 г</a:t>
                      </a:r>
                      <a:endParaRPr lang="en-GB" sz="6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 score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96520" lvl="0" indent="0" algn="ctr" defTabSz="914400" eaLnBrk="1" fontAlgn="auto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Чрез актуализация по-късно през 2023 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4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Garmin Pay</a:t>
                      </a:r>
                      <a:r>
                        <a:rPr lang="en-GB" sz="600" b="1" spc="0" baseline="34722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безконтактни плащания</a:t>
                      </a:r>
                      <a:endParaRPr sz="600" b="1" spc="0" baseline="300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4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Музика</a:t>
                      </a: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(Spotify, Deezer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Amazon Music)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31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9495" algn="l"/>
                        </a:tabLst>
                        <a:defRPr/>
                      </a:pPr>
                      <a:r>
                        <a:rPr lang="ru-RU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Предварително заредена TopoActive карта с Wi-Fi® технология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19"/>
                        </a:lnSpc>
                        <a:spcBef>
                          <a:spcPts val="105"/>
                        </a:spcBef>
                      </a:pPr>
                      <a:r>
                        <a:rPr lang="ru-RU" sz="6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Само за Sapphire моделите</a:t>
                      </a:r>
                    </a:p>
                    <a:p>
                      <a:pPr marL="635" algn="ctr">
                        <a:lnSpc>
                          <a:spcPts val="819"/>
                        </a:lnSpc>
                        <a:spcBef>
                          <a:spcPts val="105"/>
                        </a:spcBef>
                      </a:pPr>
                      <a:r>
                        <a:rPr lang="ru-RU" sz="6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(налична за изтегляне при другите модели)</a:t>
                      </a:r>
                    </a:p>
                  </a:txBody>
                  <a:tcPr marL="0" marR="0" marT="133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19"/>
                        </a:lnSpc>
                        <a:spcBef>
                          <a:spcPts val="105"/>
                        </a:spcBef>
                      </a:pPr>
                      <a:r>
                        <a:rPr lang="ru-RU" sz="6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Само за Sapphire моделите</a:t>
                      </a:r>
                    </a:p>
                    <a:p>
                      <a:pPr marL="635" algn="ctr">
                        <a:lnSpc>
                          <a:spcPts val="819"/>
                        </a:lnSpc>
                        <a:spcBef>
                          <a:spcPts val="105"/>
                        </a:spcBef>
                      </a:pPr>
                      <a:r>
                        <a:rPr lang="ru-RU" sz="6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(налична за изтегляне при другите модели)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Sapphire versions only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50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(Downloadable map available for non-Sapphire version)</a:t>
                      </a:r>
                      <a:endParaRPr kumimoji="0" lang="en-GB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Ahead </a:t>
                      </a: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интегриране на карти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lang="en-GB"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lang="en-GB" sz="8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96520" lvl="0" indent="0" algn="ctr" defTabSz="914400" eaLnBrk="1" fontAlgn="auto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Чрез актуализация по-късно през 2023 г</a:t>
                      </a:r>
                      <a:endParaRPr lang="en-GB" sz="6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Предварително заредени </a:t>
                      </a:r>
                      <a:r>
                        <a:rPr lang="en-GB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SkiView™</a:t>
                      </a: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карти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lang="en-GB"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140359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Предварително заредени голф карти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659275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309495" algn="l"/>
                        </a:tabLst>
                      </a:pPr>
                      <a:endParaRPr sz="6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600" b="1" spc="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Възможност за соларно зареждане</a:t>
                      </a:r>
                      <a:endParaRPr lang="en-GB" sz="600" b="1" spc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9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6520" lvl="0" indent="0" algn="ctr" defTabSz="914400" eaLnBrk="1" fontAlgn="auto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600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81004"/>
            <a:ext cx="6858000" cy="524996"/>
          </a:xfrm>
          <a:custGeom>
            <a:avLst/>
            <a:gdLst/>
            <a:ahLst/>
            <a:cxnLst/>
            <a:rect l="l" t="t" r="r" b="b"/>
            <a:pathLst>
              <a:path w="7772400" h="594995">
                <a:moveTo>
                  <a:pt x="7772400" y="0"/>
                </a:moveTo>
                <a:lnTo>
                  <a:pt x="0" y="0"/>
                </a:lnTo>
                <a:lnTo>
                  <a:pt x="0" y="594499"/>
                </a:lnTo>
                <a:lnTo>
                  <a:pt x="7772400" y="594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274385" y="593707"/>
            <a:ext cx="1583951" cy="327772"/>
          </a:xfrm>
          <a:custGeom>
            <a:avLst/>
            <a:gdLst/>
            <a:ahLst/>
            <a:cxnLst/>
            <a:rect l="l" t="t" r="r" b="b"/>
            <a:pathLst>
              <a:path w="1795145" h="371475">
                <a:moveTo>
                  <a:pt x="1794764" y="0"/>
                </a:moveTo>
                <a:lnTo>
                  <a:pt x="0" y="0"/>
                </a:lnTo>
                <a:lnTo>
                  <a:pt x="63550" y="185496"/>
                </a:lnTo>
                <a:lnTo>
                  <a:pt x="0" y="370992"/>
                </a:lnTo>
                <a:lnTo>
                  <a:pt x="1794764" y="370992"/>
                </a:lnTo>
                <a:lnTo>
                  <a:pt x="1794764" y="0"/>
                </a:lnTo>
                <a:close/>
              </a:path>
            </a:pathLst>
          </a:custGeom>
          <a:solidFill>
            <a:srgbClr val="6DCF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1010743"/>
            <a:ext cx="6858000" cy="200584"/>
          </a:xfrm>
          <a:custGeom>
            <a:avLst/>
            <a:gdLst/>
            <a:ahLst/>
            <a:cxnLst/>
            <a:rect l="l" t="t" r="r" b="b"/>
            <a:pathLst>
              <a:path w="7772400" h="227330">
                <a:moveTo>
                  <a:pt x="25263" y="227002"/>
                </a:moveTo>
                <a:lnTo>
                  <a:pt x="0" y="200640"/>
                </a:lnTo>
              </a:path>
              <a:path w="7772400" h="227330">
                <a:moveTo>
                  <a:pt x="123421" y="227002"/>
                </a:moveTo>
                <a:lnTo>
                  <a:pt x="0" y="98213"/>
                </a:lnTo>
              </a:path>
              <a:path w="7772400" h="227330">
                <a:moveTo>
                  <a:pt x="221579" y="227002"/>
                </a:moveTo>
                <a:lnTo>
                  <a:pt x="30177" y="27276"/>
                </a:lnTo>
              </a:path>
              <a:path w="7772400" h="227330">
                <a:moveTo>
                  <a:pt x="319738" y="227002"/>
                </a:moveTo>
                <a:lnTo>
                  <a:pt x="128004" y="26931"/>
                </a:lnTo>
              </a:path>
              <a:path w="7772400" h="227330">
                <a:moveTo>
                  <a:pt x="417896" y="227002"/>
                </a:moveTo>
                <a:lnTo>
                  <a:pt x="225832" y="26586"/>
                </a:lnTo>
              </a:path>
              <a:path w="7772400" h="227330">
                <a:moveTo>
                  <a:pt x="516054" y="227002"/>
                </a:moveTo>
                <a:lnTo>
                  <a:pt x="323659" y="26241"/>
                </a:lnTo>
              </a:path>
              <a:path w="7772400" h="227330">
                <a:moveTo>
                  <a:pt x="614213" y="227002"/>
                </a:moveTo>
                <a:lnTo>
                  <a:pt x="421487" y="25895"/>
                </a:lnTo>
              </a:path>
              <a:path w="7772400" h="227330">
                <a:moveTo>
                  <a:pt x="712371" y="227002"/>
                </a:moveTo>
                <a:lnTo>
                  <a:pt x="519314" y="25550"/>
                </a:lnTo>
              </a:path>
              <a:path w="7772400" h="227330">
                <a:moveTo>
                  <a:pt x="810529" y="227002"/>
                </a:moveTo>
                <a:lnTo>
                  <a:pt x="617141" y="25205"/>
                </a:lnTo>
              </a:path>
              <a:path w="7772400" h="227330">
                <a:moveTo>
                  <a:pt x="908688" y="227002"/>
                </a:moveTo>
                <a:lnTo>
                  <a:pt x="714969" y="24859"/>
                </a:lnTo>
              </a:path>
              <a:path w="7772400" h="227330">
                <a:moveTo>
                  <a:pt x="1006850" y="227002"/>
                </a:moveTo>
                <a:lnTo>
                  <a:pt x="812800" y="24514"/>
                </a:lnTo>
              </a:path>
              <a:path w="7772400" h="227330">
                <a:moveTo>
                  <a:pt x="1105017" y="227002"/>
                </a:moveTo>
                <a:lnTo>
                  <a:pt x="910636" y="24169"/>
                </a:lnTo>
              </a:path>
              <a:path w="7772400" h="227330">
                <a:moveTo>
                  <a:pt x="1203175" y="227002"/>
                </a:moveTo>
                <a:lnTo>
                  <a:pt x="1008464" y="23824"/>
                </a:lnTo>
              </a:path>
              <a:path w="7772400" h="227330">
                <a:moveTo>
                  <a:pt x="1301333" y="227002"/>
                </a:moveTo>
                <a:lnTo>
                  <a:pt x="1106291" y="23478"/>
                </a:lnTo>
              </a:path>
              <a:path w="7772400" h="227330">
                <a:moveTo>
                  <a:pt x="1399492" y="227002"/>
                </a:moveTo>
                <a:lnTo>
                  <a:pt x="1204119" y="23133"/>
                </a:lnTo>
              </a:path>
              <a:path w="7772400" h="227330">
                <a:moveTo>
                  <a:pt x="1497650" y="227002"/>
                </a:moveTo>
                <a:lnTo>
                  <a:pt x="1301946" y="22788"/>
                </a:lnTo>
              </a:path>
              <a:path w="7772400" h="227330">
                <a:moveTo>
                  <a:pt x="1595808" y="227002"/>
                </a:moveTo>
                <a:lnTo>
                  <a:pt x="1399773" y="22443"/>
                </a:lnTo>
              </a:path>
              <a:path w="7772400" h="227330">
                <a:moveTo>
                  <a:pt x="1693967" y="227002"/>
                </a:moveTo>
                <a:lnTo>
                  <a:pt x="1497601" y="22097"/>
                </a:lnTo>
              </a:path>
              <a:path w="7772400" h="227330">
                <a:moveTo>
                  <a:pt x="1792125" y="227002"/>
                </a:moveTo>
                <a:lnTo>
                  <a:pt x="1595428" y="21752"/>
                </a:lnTo>
              </a:path>
              <a:path w="7772400" h="227330">
                <a:moveTo>
                  <a:pt x="1890287" y="227002"/>
                </a:moveTo>
                <a:lnTo>
                  <a:pt x="1693260" y="21407"/>
                </a:lnTo>
              </a:path>
              <a:path w="7772400" h="227330">
                <a:moveTo>
                  <a:pt x="1988445" y="227002"/>
                </a:moveTo>
                <a:lnTo>
                  <a:pt x="1791087" y="21061"/>
                </a:lnTo>
              </a:path>
              <a:path w="7772400" h="227330">
                <a:moveTo>
                  <a:pt x="2086604" y="227002"/>
                </a:moveTo>
                <a:lnTo>
                  <a:pt x="1888914" y="20716"/>
                </a:lnTo>
              </a:path>
              <a:path w="7772400" h="227330">
                <a:moveTo>
                  <a:pt x="2184771" y="227002"/>
                </a:moveTo>
                <a:lnTo>
                  <a:pt x="1986750" y="20371"/>
                </a:lnTo>
              </a:path>
              <a:path w="7772400" h="227330">
                <a:moveTo>
                  <a:pt x="2282929" y="227002"/>
                </a:moveTo>
                <a:lnTo>
                  <a:pt x="2084578" y="20026"/>
                </a:lnTo>
              </a:path>
              <a:path w="7772400" h="227330">
                <a:moveTo>
                  <a:pt x="2381087" y="227002"/>
                </a:moveTo>
                <a:lnTo>
                  <a:pt x="2182405" y="19680"/>
                </a:lnTo>
              </a:path>
              <a:path w="7772400" h="227330">
                <a:moveTo>
                  <a:pt x="2479246" y="227002"/>
                </a:moveTo>
                <a:lnTo>
                  <a:pt x="2280233" y="19335"/>
                </a:lnTo>
              </a:path>
              <a:path w="7772400" h="227330">
                <a:moveTo>
                  <a:pt x="2577404" y="227002"/>
                </a:moveTo>
                <a:lnTo>
                  <a:pt x="2378060" y="18990"/>
                </a:lnTo>
              </a:path>
              <a:path w="7772400" h="227330">
                <a:moveTo>
                  <a:pt x="2675562" y="227002"/>
                </a:moveTo>
                <a:lnTo>
                  <a:pt x="2475888" y="18644"/>
                </a:lnTo>
              </a:path>
              <a:path w="7772400" h="227330">
                <a:moveTo>
                  <a:pt x="2773721" y="227002"/>
                </a:moveTo>
                <a:lnTo>
                  <a:pt x="2573715" y="18299"/>
                </a:lnTo>
              </a:path>
              <a:path w="7772400" h="227330">
                <a:moveTo>
                  <a:pt x="2871879" y="227002"/>
                </a:moveTo>
                <a:lnTo>
                  <a:pt x="2671542" y="17954"/>
                </a:lnTo>
              </a:path>
              <a:path w="7772400" h="227330">
                <a:moveTo>
                  <a:pt x="2970041" y="227002"/>
                </a:moveTo>
                <a:lnTo>
                  <a:pt x="2769374" y="17609"/>
                </a:lnTo>
              </a:path>
              <a:path w="7772400" h="227330">
                <a:moveTo>
                  <a:pt x="3068199" y="227002"/>
                </a:moveTo>
                <a:lnTo>
                  <a:pt x="2867201" y="17263"/>
                </a:lnTo>
              </a:path>
              <a:path w="7772400" h="227330">
                <a:moveTo>
                  <a:pt x="3166358" y="227002"/>
                </a:moveTo>
                <a:lnTo>
                  <a:pt x="2965029" y="16918"/>
                </a:lnTo>
              </a:path>
              <a:path w="7772400" h="227330">
                <a:moveTo>
                  <a:pt x="3264525" y="227002"/>
                </a:moveTo>
                <a:lnTo>
                  <a:pt x="3062865" y="16573"/>
                </a:lnTo>
              </a:path>
              <a:path w="7772400" h="227330">
                <a:moveTo>
                  <a:pt x="3362683" y="227002"/>
                </a:moveTo>
                <a:lnTo>
                  <a:pt x="3160692" y="16228"/>
                </a:lnTo>
              </a:path>
              <a:path w="7772400" h="227330">
                <a:moveTo>
                  <a:pt x="3460841" y="227002"/>
                </a:moveTo>
                <a:lnTo>
                  <a:pt x="3258520" y="15882"/>
                </a:lnTo>
              </a:path>
              <a:path w="7772400" h="227330">
                <a:moveTo>
                  <a:pt x="3559000" y="227002"/>
                </a:moveTo>
                <a:lnTo>
                  <a:pt x="3356347" y="15537"/>
                </a:lnTo>
              </a:path>
              <a:path w="7772400" h="227330">
                <a:moveTo>
                  <a:pt x="3657158" y="227002"/>
                </a:moveTo>
                <a:lnTo>
                  <a:pt x="3454174" y="15192"/>
                </a:lnTo>
              </a:path>
              <a:path w="7772400" h="227330">
                <a:moveTo>
                  <a:pt x="3755316" y="227002"/>
                </a:moveTo>
                <a:lnTo>
                  <a:pt x="3552002" y="14846"/>
                </a:lnTo>
              </a:path>
              <a:path w="7772400" h="227330">
                <a:moveTo>
                  <a:pt x="3853475" y="227002"/>
                </a:moveTo>
                <a:lnTo>
                  <a:pt x="3649829" y="14501"/>
                </a:lnTo>
              </a:path>
              <a:path w="7772400" h="227330">
                <a:moveTo>
                  <a:pt x="3951633" y="227002"/>
                </a:moveTo>
                <a:lnTo>
                  <a:pt x="3747657" y="14156"/>
                </a:lnTo>
              </a:path>
              <a:path w="7772400" h="227330">
                <a:moveTo>
                  <a:pt x="4049791" y="227002"/>
                </a:moveTo>
                <a:lnTo>
                  <a:pt x="3845484" y="13811"/>
                </a:lnTo>
              </a:path>
              <a:path w="7772400" h="227330">
                <a:moveTo>
                  <a:pt x="4147953" y="227002"/>
                </a:moveTo>
                <a:lnTo>
                  <a:pt x="3943315" y="13465"/>
                </a:lnTo>
              </a:path>
              <a:path w="7772400" h="227330">
                <a:moveTo>
                  <a:pt x="4246108" y="227002"/>
                </a:moveTo>
                <a:lnTo>
                  <a:pt x="4041139" y="13120"/>
                </a:lnTo>
              </a:path>
              <a:path w="7772400" h="227330">
                <a:moveTo>
                  <a:pt x="4344279" y="227002"/>
                </a:moveTo>
                <a:lnTo>
                  <a:pt x="4138979" y="12775"/>
                </a:lnTo>
              </a:path>
              <a:path w="7772400" h="227330">
                <a:moveTo>
                  <a:pt x="4442437" y="227002"/>
                </a:moveTo>
                <a:lnTo>
                  <a:pt x="4236806" y="12429"/>
                </a:lnTo>
              </a:path>
              <a:path w="7772400" h="227330">
                <a:moveTo>
                  <a:pt x="4540595" y="227002"/>
                </a:moveTo>
                <a:lnTo>
                  <a:pt x="4334634" y="12084"/>
                </a:lnTo>
              </a:path>
              <a:path w="7772400" h="227330">
                <a:moveTo>
                  <a:pt x="4638754" y="227002"/>
                </a:moveTo>
                <a:lnTo>
                  <a:pt x="4432461" y="11739"/>
                </a:lnTo>
              </a:path>
              <a:path w="7772400" h="227330">
                <a:moveTo>
                  <a:pt x="4736912" y="227002"/>
                </a:moveTo>
                <a:lnTo>
                  <a:pt x="4530289" y="11394"/>
                </a:lnTo>
              </a:path>
              <a:path w="7772400" h="227330">
                <a:moveTo>
                  <a:pt x="4835070" y="227002"/>
                </a:moveTo>
                <a:lnTo>
                  <a:pt x="4628116" y="11048"/>
                </a:lnTo>
              </a:path>
              <a:path w="7772400" h="227330">
                <a:moveTo>
                  <a:pt x="4933229" y="227002"/>
                </a:moveTo>
                <a:lnTo>
                  <a:pt x="4725943" y="10703"/>
                </a:lnTo>
              </a:path>
              <a:path w="7772400" h="227330">
                <a:moveTo>
                  <a:pt x="5031387" y="227002"/>
                </a:moveTo>
                <a:lnTo>
                  <a:pt x="4823771" y="10358"/>
                </a:lnTo>
              </a:path>
              <a:path w="7772400" h="227330">
                <a:moveTo>
                  <a:pt x="5129545" y="227002"/>
                </a:moveTo>
                <a:lnTo>
                  <a:pt x="4921598" y="10013"/>
                </a:lnTo>
              </a:path>
              <a:path w="7772400" h="227330">
                <a:moveTo>
                  <a:pt x="5227707" y="227002"/>
                </a:moveTo>
                <a:lnTo>
                  <a:pt x="5019430" y="9667"/>
                </a:lnTo>
              </a:path>
              <a:path w="7772400" h="227330">
                <a:moveTo>
                  <a:pt x="5325866" y="227002"/>
                </a:moveTo>
                <a:lnTo>
                  <a:pt x="5117257" y="9322"/>
                </a:lnTo>
              </a:path>
              <a:path w="7772400" h="227330">
                <a:moveTo>
                  <a:pt x="5424033" y="227002"/>
                </a:moveTo>
                <a:lnTo>
                  <a:pt x="5215093" y="8977"/>
                </a:lnTo>
              </a:path>
              <a:path w="7772400" h="227330">
                <a:moveTo>
                  <a:pt x="5522191" y="227002"/>
                </a:moveTo>
                <a:lnTo>
                  <a:pt x="5312921" y="8631"/>
                </a:lnTo>
              </a:path>
              <a:path w="7772400" h="227330">
                <a:moveTo>
                  <a:pt x="5620349" y="227002"/>
                </a:moveTo>
                <a:lnTo>
                  <a:pt x="5410748" y="8286"/>
                </a:lnTo>
              </a:path>
              <a:path w="7772400" h="227330">
                <a:moveTo>
                  <a:pt x="5718508" y="227002"/>
                </a:moveTo>
                <a:lnTo>
                  <a:pt x="5508575" y="7941"/>
                </a:lnTo>
              </a:path>
              <a:path w="7772400" h="227330">
                <a:moveTo>
                  <a:pt x="5816666" y="227002"/>
                </a:moveTo>
                <a:lnTo>
                  <a:pt x="5606403" y="7596"/>
                </a:lnTo>
              </a:path>
              <a:path w="7772400" h="227330">
                <a:moveTo>
                  <a:pt x="5914824" y="227002"/>
                </a:moveTo>
                <a:lnTo>
                  <a:pt x="5704230" y="7250"/>
                </a:lnTo>
              </a:path>
              <a:path w="7772400" h="227330">
                <a:moveTo>
                  <a:pt x="6012983" y="227002"/>
                </a:moveTo>
                <a:lnTo>
                  <a:pt x="5802058" y="6905"/>
                </a:lnTo>
              </a:path>
              <a:path w="7772400" h="227330">
                <a:moveTo>
                  <a:pt x="6111141" y="227002"/>
                </a:moveTo>
                <a:lnTo>
                  <a:pt x="5899885" y="6560"/>
                </a:lnTo>
              </a:path>
              <a:path w="7772400" h="227330">
                <a:moveTo>
                  <a:pt x="6209299" y="227002"/>
                </a:moveTo>
                <a:lnTo>
                  <a:pt x="5997712" y="6215"/>
                </a:lnTo>
              </a:path>
              <a:path w="7772400" h="227330">
                <a:moveTo>
                  <a:pt x="6307461" y="227002"/>
                </a:moveTo>
                <a:lnTo>
                  <a:pt x="6095544" y="5869"/>
                </a:lnTo>
              </a:path>
              <a:path w="7772400" h="227330">
                <a:moveTo>
                  <a:pt x="6405620" y="227002"/>
                </a:moveTo>
                <a:lnTo>
                  <a:pt x="6193371" y="5524"/>
                </a:lnTo>
              </a:path>
              <a:path w="7772400" h="227330">
                <a:moveTo>
                  <a:pt x="6503778" y="227002"/>
                </a:moveTo>
                <a:lnTo>
                  <a:pt x="6291199" y="5179"/>
                </a:lnTo>
              </a:path>
              <a:path w="7772400" h="227330">
                <a:moveTo>
                  <a:pt x="6601945" y="227002"/>
                </a:moveTo>
                <a:lnTo>
                  <a:pt x="6389035" y="4833"/>
                </a:lnTo>
              </a:path>
              <a:path w="7772400" h="227330">
                <a:moveTo>
                  <a:pt x="6700103" y="227002"/>
                </a:moveTo>
                <a:lnTo>
                  <a:pt x="6486862" y="4488"/>
                </a:lnTo>
              </a:path>
              <a:path w="7772400" h="227330">
                <a:moveTo>
                  <a:pt x="6798262" y="227002"/>
                </a:moveTo>
                <a:lnTo>
                  <a:pt x="6584690" y="4143"/>
                </a:lnTo>
              </a:path>
              <a:path w="7772400" h="227330">
                <a:moveTo>
                  <a:pt x="6896420" y="227002"/>
                </a:moveTo>
                <a:lnTo>
                  <a:pt x="6682517" y="3798"/>
                </a:lnTo>
              </a:path>
              <a:path w="7772400" h="227330">
                <a:moveTo>
                  <a:pt x="6994578" y="227002"/>
                </a:moveTo>
                <a:lnTo>
                  <a:pt x="6780344" y="3452"/>
                </a:lnTo>
              </a:path>
              <a:path w="7772400" h="227330">
                <a:moveTo>
                  <a:pt x="7092737" y="227002"/>
                </a:moveTo>
                <a:lnTo>
                  <a:pt x="6878172" y="3107"/>
                </a:lnTo>
              </a:path>
              <a:path w="7772400" h="227330">
                <a:moveTo>
                  <a:pt x="7190895" y="227002"/>
                </a:moveTo>
                <a:lnTo>
                  <a:pt x="6975999" y="2762"/>
                </a:lnTo>
              </a:path>
              <a:path w="7772400" h="227330">
                <a:moveTo>
                  <a:pt x="7289053" y="227002"/>
                </a:moveTo>
                <a:lnTo>
                  <a:pt x="7073827" y="2416"/>
                </a:lnTo>
              </a:path>
              <a:path w="7772400" h="227330">
                <a:moveTo>
                  <a:pt x="7387215" y="227002"/>
                </a:moveTo>
                <a:lnTo>
                  <a:pt x="7171658" y="2071"/>
                </a:lnTo>
              </a:path>
              <a:path w="7772400" h="227330">
                <a:moveTo>
                  <a:pt x="7485374" y="227002"/>
                </a:moveTo>
                <a:lnTo>
                  <a:pt x="7269486" y="1726"/>
                </a:lnTo>
              </a:path>
              <a:path w="7772400" h="227330">
                <a:moveTo>
                  <a:pt x="7583532" y="227002"/>
                </a:moveTo>
                <a:lnTo>
                  <a:pt x="7367313" y="1381"/>
                </a:lnTo>
              </a:path>
              <a:path w="7772400" h="227330">
                <a:moveTo>
                  <a:pt x="7681699" y="227002"/>
                </a:moveTo>
                <a:lnTo>
                  <a:pt x="7465149" y="1035"/>
                </a:lnTo>
              </a:path>
              <a:path w="7772400" h="227330">
                <a:moveTo>
                  <a:pt x="7772400" y="219219"/>
                </a:moveTo>
                <a:lnTo>
                  <a:pt x="7562976" y="690"/>
                </a:lnTo>
              </a:path>
              <a:path w="7772400" h="227330">
                <a:moveTo>
                  <a:pt x="7772400" y="116793"/>
                </a:moveTo>
                <a:lnTo>
                  <a:pt x="7660804" y="345"/>
                </a:lnTo>
              </a:path>
              <a:path w="7772400" h="227330">
                <a:moveTo>
                  <a:pt x="7772400" y="14366"/>
                </a:moveTo>
                <a:lnTo>
                  <a:pt x="77586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5849576" y="9580749"/>
            <a:ext cx="872938" cy="125506"/>
            <a:chOff x="6601968" y="9687971"/>
            <a:chExt cx="989330" cy="142240"/>
          </a:xfrm>
        </p:grpSpPr>
        <p:sp>
          <p:nvSpPr>
            <p:cNvPr id="6" name="object 6"/>
            <p:cNvSpPr/>
            <p:nvPr/>
          </p:nvSpPr>
          <p:spPr>
            <a:xfrm>
              <a:off x="6771927" y="9690633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8"/>
                  </a:lnTo>
                  <a:lnTo>
                    <a:pt x="33477" y="121284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5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6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8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1"/>
              <a:ext cx="153200" cy="1407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9921" y="979867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5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5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8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33840" y="606148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033" y="635218"/>
            <a:ext cx="17929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" y="639752"/>
            <a:ext cx="5474871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55614" algn="l"/>
              </a:tabLst>
            </a:pPr>
            <a:r>
              <a:rPr sz="2118" b="1" spc="-18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	PRO</a:t>
            </a:r>
            <a:r>
              <a:rPr sz="2118" b="1" spc="-2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15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5371" y="1381794"/>
            <a:ext cx="1001806" cy="20149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18" dirty="0">
                <a:solidFill>
                  <a:schemeClr val="tx1"/>
                </a:solidFill>
                <a:latin typeface="Arial"/>
                <a:cs typeface="Arial"/>
              </a:rPr>
              <a:t>SCHEDULE</a:t>
            </a:r>
            <a:r>
              <a:rPr sz="618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18" dirty="0">
                <a:solidFill>
                  <a:schemeClr val="tx1"/>
                </a:solidFill>
                <a:latin typeface="Arial"/>
                <a:cs typeface="Arial"/>
              </a:rPr>
              <a:t>B:</a:t>
            </a:r>
            <a:r>
              <a:rPr sz="618" spc="22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18" spc="-9" dirty="0">
                <a:solidFill>
                  <a:schemeClr val="tx1"/>
                </a:solidFill>
                <a:latin typeface="Arial"/>
                <a:cs typeface="Arial"/>
              </a:rPr>
              <a:t>8517620050</a:t>
            </a:r>
            <a:endParaRPr sz="618" dirty="0">
              <a:solidFill>
                <a:schemeClr val="tx1"/>
              </a:solidFill>
              <a:latin typeface="Arial"/>
              <a:cs typeface="Arial"/>
            </a:endParaRPr>
          </a:p>
          <a:p>
            <a:pPr marL="329471"/>
            <a:r>
              <a:rPr sz="618" dirty="0">
                <a:solidFill>
                  <a:schemeClr val="tx1"/>
                </a:solidFill>
                <a:latin typeface="Arial"/>
                <a:cs typeface="Arial"/>
              </a:rPr>
              <a:t>HTS:</a:t>
            </a:r>
            <a:r>
              <a:rPr sz="618" spc="-2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18" spc="-9" dirty="0">
                <a:solidFill>
                  <a:schemeClr val="tx1"/>
                </a:solidFill>
                <a:latin typeface="Arial"/>
                <a:cs typeface="Arial"/>
              </a:rPr>
              <a:t>8517.62.0090</a:t>
            </a:r>
            <a:endParaRPr sz="618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1706" y="1326753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93060" y="1363507"/>
            <a:ext cx="216105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020302"/>
                </a:solidFill>
                <a:latin typeface="Arial"/>
                <a:cs typeface="Arial"/>
              </a:rPr>
              <a:t>PRODUCT</a:t>
            </a:r>
            <a:r>
              <a:rPr sz="1147" b="1" spc="-22" dirty="0">
                <a:solidFill>
                  <a:srgbClr val="020302"/>
                </a:solidFill>
                <a:latin typeface="Arial"/>
                <a:cs typeface="Arial"/>
              </a:rPr>
              <a:t> </a:t>
            </a:r>
            <a:r>
              <a:rPr sz="1147" b="1" spc="-9" dirty="0">
                <a:solidFill>
                  <a:srgbClr val="020302"/>
                </a:solidFill>
                <a:latin typeface="Arial"/>
                <a:cs typeface="Arial"/>
              </a:rPr>
              <a:t>CONFIGURATIONS: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706" y="1678718"/>
            <a:ext cx="6448425" cy="0"/>
          </a:xfrm>
          <a:custGeom>
            <a:avLst/>
            <a:gdLst/>
            <a:ahLst/>
            <a:cxnLst/>
            <a:rect l="l" t="t" r="r" b="b"/>
            <a:pathLst>
              <a:path w="7308215">
                <a:moveTo>
                  <a:pt x="0" y="0"/>
                </a:moveTo>
                <a:lnTo>
                  <a:pt x="7307846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95970" y="1783332"/>
            <a:ext cx="1153961" cy="174309"/>
          </a:xfrm>
          <a:prstGeom prst="rect">
            <a:avLst/>
          </a:prstGeom>
          <a:noFill/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49" dirty="0">
                <a:solidFill>
                  <a:srgbClr val="231F20"/>
                </a:solidFill>
                <a:latin typeface="Arial"/>
                <a:cs typeface="Arial"/>
              </a:rPr>
              <a:t>epix</a:t>
            </a:r>
            <a:r>
              <a:rPr sz="1059" b="1" spc="-10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9" b="1" spc="-35" dirty="0">
                <a:solidFill>
                  <a:srgbClr val="231F20"/>
                </a:solidFill>
                <a:latin typeface="Arial"/>
                <a:cs typeface="Arial"/>
              </a:rPr>
              <a:t>Pro</a:t>
            </a:r>
            <a:r>
              <a:rPr lang="en-GB" sz="1059" b="1" spc="-35" dirty="0">
                <a:solidFill>
                  <a:srgbClr val="231F20"/>
                </a:solidFill>
                <a:latin typeface="Arial"/>
                <a:cs typeface="Arial"/>
              </a:rPr>
              <a:t> (Gen 2)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43894"/>
              </p:ext>
            </p:extLst>
          </p:nvPr>
        </p:nvGraphicFramePr>
        <p:xfrm>
          <a:off x="1356339" y="1791655"/>
          <a:ext cx="5486396" cy="435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21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 КОМПЛЕКТА</a:t>
                      </a:r>
                    </a:p>
                  </a:txBody>
                  <a:tcPr marL="0" marR="0" marT="0" marB="0" anchor="ctr">
                    <a:lnT w="381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СТРАНА НА ПРОИЗХОД</a:t>
                      </a:r>
                    </a:p>
                  </a:txBody>
                  <a:tcPr marL="0" marR="0" marT="0" marB="0" anchor="ctr">
                    <a:lnT w="3810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2), USB-C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кабел за зареждане/данни, документация</a:t>
                      </a:r>
                      <a:endParaRPr sz="600" spc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768985" marR="339725" indent="-637540" algn="ctr">
                        <a:lnSpc>
                          <a:spcPts val="800"/>
                        </a:lnSpc>
                        <a:spcBef>
                          <a:spcPts val="340"/>
                        </a:spcBef>
                      </a:pP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Кабел, произведен в Тайван, Китай, Виетнам или Мианмар.</a:t>
                      </a:r>
                      <a:endParaRPr lang="ru-RU" sz="600" spc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object 2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91" y="4099039"/>
            <a:ext cx="1236681" cy="112014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50" y="4739244"/>
            <a:ext cx="1411940" cy="112014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21" y="4742785"/>
            <a:ext cx="1154484" cy="112014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4256106" y="5534587"/>
            <a:ext cx="0" cy="33618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911650" y="5534587"/>
            <a:ext cx="0" cy="33618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567195" y="5534587"/>
            <a:ext cx="0" cy="33618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121886" y="5534587"/>
            <a:ext cx="0" cy="33618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object 4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5801949"/>
            <a:ext cx="1236681" cy="11201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29" y="6477927"/>
            <a:ext cx="1411940" cy="112013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23" y="6460537"/>
            <a:ext cx="1154484" cy="112013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89" y="7488327"/>
            <a:ext cx="1236681" cy="112013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498" y="8183193"/>
            <a:ext cx="1411940" cy="112013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57" y="8202532"/>
            <a:ext cx="1154484" cy="1120137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7</a:t>
            </a:fld>
            <a:r>
              <a:rPr spc="-4" dirty="0"/>
              <a:t> </a:t>
            </a:r>
            <a:r>
              <a:rPr b="0" dirty="0">
                <a:latin typeface="Arial"/>
                <a:cs typeface="Arial"/>
              </a:rPr>
              <a:t>of </a:t>
            </a:r>
            <a:r>
              <a:rPr spc="-22" dirty="0"/>
              <a:t>1</a:t>
            </a:r>
            <a:r>
              <a:rPr lang="en-GB" spc="-22" dirty="0"/>
              <a:t>1</a:t>
            </a:r>
            <a:endParaRPr spc="-22" dirty="0"/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7061B08-3CCE-CD42-93FA-47004663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60135"/>
              </p:ext>
            </p:extLst>
          </p:nvPr>
        </p:nvGraphicFramePr>
        <p:xfrm>
          <a:off x="1375073" y="4250849"/>
          <a:ext cx="5482927" cy="1274740"/>
        </p:xfrm>
        <a:graphic>
          <a:graphicData uri="http://schemas.openxmlformats.org/drawingml/2006/table">
            <a:tbl>
              <a:tblPr firstRow="1" bandRow="1"/>
              <a:tblGrid>
                <a:gridCol w="2077902">
                  <a:extLst>
                    <a:ext uri="{9D8B030D-6E8A-4147-A177-3AD203B41FA5}">
                      <a16:colId xmlns:a16="http://schemas.microsoft.com/office/drawing/2014/main" val="1822955220"/>
                    </a:ext>
                  </a:extLst>
                </a:gridCol>
                <a:gridCol w="725098">
                  <a:extLst>
                    <a:ext uri="{9D8B030D-6E8A-4147-A177-3AD203B41FA5}">
                      <a16:colId xmlns:a16="http://schemas.microsoft.com/office/drawing/2014/main" val="3195707789"/>
                    </a:ext>
                  </a:extLst>
                </a:gridCol>
                <a:gridCol w="893309">
                  <a:extLst>
                    <a:ext uri="{9D8B030D-6E8A-4147-A177-3AD203B41FA5}">
                      <a16:colId xmlns:a16="http://schemas.microsoft.com/office/drawing/2014/main" val="1056194983"/>
                    </a:ext>
                  </a:extLst>
                </a:gridCol>
                <a:gridCol w="893309">
                  <a:extLst>
                    <a:ext uri="{9D8B030D-6E8A-4147-A177-3AD203B41FA5}">
                      <a16:colId xmlns:a16="http://schemas.microsoft.com/office/drawing/2014/main" val="112095116"/>
                    </a:ext>
                  </a:extLst>
                </a:gridCol>
                <a:gridCol w="893309">
                  <a:extLst>
                    <a:ext uri="{9D8B030D-6E8A-4147-A177-3AD203B41FA5}">
                      <a16:colId xmlns:a16="http://schemas.microsoft.com/office/drawing/2014/main" val="2851897440"/>
                    </a:ext>
                  </a:extLst>
                </a:gridCol>
              </a:tblGrid>
              <a:tr h="1368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КАТАЛОЖЕН НОМЕР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UPC</a:t>
                      </a: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В САЙТА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КЪМ ВАС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100"/>
                  </a:ext>
                </a:extLst>
              </a:tr>
              <a:tr h="318846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 </a:t>
                      </a:r>
                      <a:endParaRPr lang="en-GB"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42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810"/>
                        </a:lnSpc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Silver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latin typeface="Arial"/>
                          <a:cs typeface="Arial"/>
                        </a:rPr>
                        <a:t>Stainless Steel</a:t>
                      </a:r>
                      <a:r>
                        <a:rPr sz="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whitestone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010-02802-0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753759317959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1495.00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4874"/>
                  </a:ext>
                </a:extLst>
              </a:tr>
              <a:tr h="39167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42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ctr">
                        <a:lnSpc>
                          <a:spcPts val="810"/>
                        </a:lnSpc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Soft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dirty="0">
                          <a:latin typeface="Arial"/>
                          <a:cs typeface="Arial"/>
                        </a:rPr>
                        <a:t>Gold Stainless Steel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light sand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010-02802-1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753759317973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1652.00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422371"/>
                  </a:ext>
                </a:extLst>
              </a:tr>
              <a:tr h="39167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42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810"/>
                        </a:lnSpc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ray</a:t>
                      </a:r>
                      <a:r>
                        <a:rPr sz="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DLC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titanium</a:t>
                      </a:r>
                      <a:r>
                        <a:rPr sz="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lack</a:t>
                      </a:r>
                      <a:r>
                        <a:rPr sz="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010-02802-1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753759318017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1652.00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9729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9717D24E-ED3D-7EDB-156D-B202852C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28729"/>
              </p:ext>
            </p:extLst>
          </p:nvPr>
        </p:nvGraphicFramePr>
        <p:xfrm>
          <a:off x="1371604" y="5991652"/>
          <a:ext cx="5482247" cy="1237772"/>
        </p:xfrm>
        <a:graphic>
          <a:graphicData uri="http://schemas.openxmlformats.org/drawingml/2006/table">
            <a:tbl>
              <a:tblPr firstRow="1" bandRow="1"/>
              <a:tblGrid>
                <a:gridCol w="2077645">
                  <a:extLst>
                    <a:ext uri="{9D8B030D-6E8A-4147-A177-3AD203B41FA5}">
                      <a16:colId xmlns:a16="http://schemas.microsoft.com/office/drawing/2014/main" val="1822955220"/>
                    </a:ext>
                  </a:extLst>
                </a:gridCol>
                <a:gridCol w="725008">
                  <a:extLst>
                    <a:ext uri="{9D8B030D-6E8A-4147-A177-3AD203B41FA5}">
                      <a16:colId xmlns:a16="http://schemas.microsoft.com/office/drawing/2014/main" val="3195707789"/>
                    </a:ext>
                  </a:extLst>
                </a:gridCol>
                <a:gridCol w="893198">
                  <a:extLst>
                    <a:ext uri="{9D8B030D-6E8A-4147-A177-3AD203B41FA5}">
                      <a16:colId xmlns:a16="http://schemas.microsoft.com/office/drawing/2014/main" val="1056194983"/>
                    </a:ext>
                  </a:extLst>
                </a:gridCol>
                <a:gridCol w="893198">
                  <a:extLst>
                    <a:ext uri="{9D8B030D-6E8A-4147-A177-3AD203B41FA5}">
                      <a16:colId xmlns:a16="http://schemas.microsoft.com/office/drawing/2014/main" val="1494231486"/>
                    </a:ext>
                  </a:extLst>
                </a:gridCol>
                <a:gridCol w="893198">
                  <a:extLst>
                    <a:ext uri="{9D8B030D-6E8A-4147-A177-3AD203B41FA5}">
                      <a16:colId xmlns:a16="http://schemas.microsoft.com/office/drawing/2014/main" val="923657412"/>
                    </a:ext>
                  </a:extLst>
                </a:gridCol>
              </a:tblGrid>
              <a:tr h="15020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КАТАЛОЖЕН НОМЕР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UPC</a:t>
                      </a: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В САЙТА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КЪМ ВАС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100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 </a:t>
                      </a:r>
                      <a:endParaRPr lang="en-GB"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47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lang="en-GB"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930"/>
                        </a:lnSpc>
                        <a:spcBef>
                          <a:spcPts val="0"/>
                        </a:spcBef>
                      </a:pP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ray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lack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010-02803-</a:t>
                      </a:r>
                      <a:r>
                        <a:rPr sz="600" b="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en-GB" sz="600" b="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753759318079</a:t>
                      </a:r>
                      <a:endParaRPr sz="6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1495.00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4874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 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47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810"/>
                        </a:lnSpc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ray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DLC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titanium</a:t>
                      </a:r>
                      <a:r>
                        <a:rPr sz="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5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lack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010-02803-</a:t>
                      </a:r>
                      <a:r>
                        <a:rPr sz="600" b="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GB" sz="600" b="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753759318093</a:t>
                      </a:r>
                      <a:endParaRPr sz="6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1652.00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422371"/>
                  </a:ext>
                </a:extLst>
              </a:tr>
              <a:tr h="34782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 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47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ctr">
                        <a:lnSpc>
                          <a:spcPts val="810"/>
                        </a:lnSpc>
                      </a:pPr>
                      <a:r>
                        <a:rPr lang="en-GB" sz="500" spc="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Titanium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whitestone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010-02803-</a:t>
                      </a:r>
                      <a:r>
                        <a:rPr sz="600" b="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600" b="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600" b="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753759318130</a:t>
                      </a:r>
                      <a:endParaRPr sz="6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1652.00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9729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AF22984D-AFBC-90F5-1590-00A5C308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77038"/>
              </p:ext>
            </p:extLst>
          </p:nvPr>
        </p:nvGraphicFramePr>
        <p:xfrm>
          <a:off x="1371578" y="7715271"/>
          <a:ext cx="5486421" cy="1152096"/>
        </p:xfrm>
        <a:graphic>
          <a:graphicData uri="http://schemas.openxmlformats.org/drawingml/2006/table">
            <a:tbl>
              <a:tblPr firstRow="1" bandRow="1"/>
              <a:tblGrid>
                <a:gridCol w="2079227">
                  <a:extLst>
                    <a:ext uri="{9D8B030D-6E8A-4147-A177-3AD203B41FA5}">
                      <a16:colId xmlns:a16="http://schemas.microsoft.com/office/drawing/2014/main" val="1822955220"/>
                    </a:ext>
                  </a:extLst>
                </a:gridCol>
                <a:gridCol w="725560">
                  <a:extLst>
                    <a:ext uri="{9D8B030D-6E8A-4147-A177-3AD203B41FA5}">
                      <a16:colId xmlns:a16="http://schemas.microsoft.com/office/drawing/2014/main" val="3195707789"/>
                    </a:ext>
                  </a:extLst>
                </a:gridCol>
                <a:gridCol w="893878">
                  <a:extLst>
                    <a:ext uri="{9D8B030D-6E8A-4147-A177-3AD203B41FA5}">
                      <a16:colId xmlns:a16="http://schemas.microsoft.com/office/drawing/2014/main" val="1056194983"/>
                    </a:ext>
                  </a:extLst>
                </a:gridCol>
                <a:gridCol w="893878">
                  <a:extLst>
                    <a:ext uri="{9D8B030D-6E8A-4147-A177-3AD203B41FA5}">
                      <a16:colId xmlns:a16="http://schemas.microsoft.com/office/drawing/2014/main" val="272859340"/>
                    </a:ext>
                  </a:extLst>
                </a:gridCol>
                <a:gridCol w="893878">
                  <a:extLst>
                    <a:ext uri="{9D8B030D-6E8A-4147-A177-3AD203B41FA5}">
                      <a16:colId xmlns:a16="http://schemas.microsoft.com/office/drawing/2014/main" val="1861942069"/>
                    </a:ext>
                  </a:extLst>
                </a:gridCol>
              </a:tblGrid>
              <a:tr h="15042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КАТАЛОЖЕН НОМЕР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UPC</a:t>
                      </a: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В САЙТА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КЪМ ВАС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100"/>
                  </a:ext>
                </a:extLst>
              </a:tr>
              <a:tr h="31422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51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algn="ctr">
                        <a:lnSpc>
                          <a:spcPts val="810"/>
                        </a:lnSpc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Slate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G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ray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с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b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lack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711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010-02804-2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753759318277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2065.00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1652.00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4874"/>
                  </a:ext>
                </a:extLst>
              </a:tr>
              <a:tr h="37321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 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51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810"/>
                        </a:lnSpc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Carbon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G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ray DLC titanium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с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b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lack</a:t>
                      </a:r>
                      <a:r>
                        <a:rPr lang="en-GB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711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10-02804-0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753759318192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1807.00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422371"/>
                  </a:ext>
                </a:extLst>
              </a:tr>
              <a:tr h="31422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 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Sapphire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51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lang="en-GB"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Titanium </a:t>
                      </a:r>
                      <a:r>
                        <a:rPr lang="bg-BG"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с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whitestone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711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010-02804-1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753759318246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1807.00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29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9729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1A36CCB-B43F-BD17-083F-5005EF295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16684"/>
              </p:ext>
            </p:extLst>
          </p:nvPr>
        </p:nvGraphicFramePr>
        <p:xfrm>
          <a:off x="1367458" y="2332200"/>
          <a:ext cx="5475278" cy="1403786"/>
        </p:xfrm>
        <a:graphic>
          <a:graphicData uri="http://schemas.openxmlformats.org/drawingml/2006/table">
            <a:tbl>
              <a:tblPr firstRow="1" bandRow="1"/>
              <a:tblGrid>
                <a:gridCol w="2075003">
                  <a:extLst>
                    <a:ext uri="{9D8B030D-6E8A-4147-A177-3AD203B41FA5}">
                      <a16:colId xmlns:a16="http://schemas.microsoft.com/office/drawing/2014/main" val="1822955220"/>
                    </a:ext>
                  </a:extLst>
                </a:gridCol>
                <a:gridCol w="724086">
                  <a:extLst>
                    <a:ext uri="{9D8B030D-6E8A-4147-A177-3AD203B41FA5}">
                      <a16:colId xmlns:a16="http://schemas.microsoft.com/office/drawing/2014/main" val="3195707789"/>
                    </a:ext>
                  </a:extLst>
                </a:gridCol>
                <a:gridCol w="892063">
                  <a:extLst>
                    <a:ext uri="{9D8B030D-6E8A-4147-A177-3AD203B41FA5}">
                      <a16:colId xmlns:a16="http://schemas.microsoft.com/office/drawing/2014/main" val="1056194983"/>
                    </a:ext>
                  </a:extLst>
                </a:gridCol>
                <a:gridCol w="892063">
                  <a:extLst>
                    <a:ext uri="{9D8B030D-6E8A-4147-A177-3AD203B41FA5}">
                      <a16:colId xmlns:a16="http://schemas.microsoft.com/office/drawing/2014/main" val="299480126"/>
                    </a:ext>
                  </a:extLst>
                </a:gridCol>
                <a:gridCol w="892063">
                  <a:extLst>
                    <a:ext uri="{9D8B030D-6E8A-4147-A177-3AD203B41FA5}">
                      <a16:colId xmlns:a16="http://schemas.microsoft.com/office/drawing/2014/main" val="1142002569"/>
                    </a:ext>
                  </a:extLst>
                </a:gridCol>
              </a:tblGrid>
              <a:tr h="15217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КАТАЛОЖЕН НОМЕР</a:t>
                      </a: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UPC</a:t>
                      </a: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В САЙТА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ЦЕНА КЪМ ВАС</a:t>
                      </a:r>
                      <a:endParaRPr lang="en-GB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78" marR="2778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100"/>
                  </a:ext>
                </a:extLst>
              </a:tr>
              <a:tr h="434074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epix</a:t>
                      </a:r>
                      <a:r>
                        <a:rPr sz="65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sz="65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(Gen</a:t>
                      </a:r>
                      <a:r>
                        <a:rPr sz="6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2)</a:t>
                      </a:r>
                      <a:r>
                        <a:rPr sz="65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Sapphire</a:t>
                      </a:r>
                      <a:r>
                        <a:rPr lang="en-GB" sz="65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Edition </a:t>
                      </a: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 </a:t>
                      </a:r>
                      <a:r>
                        <a:rPr lang="bg-BG"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мм</a:t>
                      </a:r>
                      <a:endParaRPr sz="65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en-GB" sz="500" dirty="0">
                          <a:latin typeface="Arial"/>
                          <a:cs typeface="Arial"/>
                        </a:rPr>
                        <a:t>Soft Gold Stainless Steel </a:t>
                      </a:r>
                      <a:r>
                        <a:rPr lang="bg-BG" sz="500" dirty="0">
                          <a:latin typeface="Arial"/>
                          <a:cs typeface="Arial"/>
                        </a:rPr>
                        <a:t>с</a:t>
                      </a:r>
                      <a:r>
                        <a:rPr lang="en-GB" sz="500" dirty="0">
                          <a:latin typeface="Arial"/>
                          <a:cs typeface="Arial"/>
                        </a:rPr>
                        <a:t> cream heathered </a:t>
                      </a:r>
                      <a:r>
                        <a:rPr lang="bg-BG" sz="500" dirty="0">
                          <a:latin typeface="Arial"/>
                          <a:cs typeface="Arial"/>
                        </a:rPr>
                        <a:t>найлонова каишка</a:t>
                      </a:r>
                      <a:endParaRPr lang="en-GB" sz="5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en-GB" sz="5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включва </a:t>
                      </a:r>
                      <a:r>
                        <a:rPr lang="en-GB" sz="500" dirty="0">
                          <a:latin typeface="Arial"/>
                          <a:cs typeface="Arial"/>
                        </a:rPr>
                        <a:t>light sand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r>
                        <a:rPr lang="en-GB" sz="500" dirty="0">
                          <a:latin typeface="Arial"/>
                          <a:cs typeface="Arial"/>
                        </a:rPr>
                        <a:t>)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010-02802-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753759318048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1807.00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4874"/>
                  </a:ext>
                </a:extLst>
              </a:tr>
              <a:tr h="434074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47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lang="en-GB"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ctr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Carbon Gray DLC titanium </a:t>
                      </a:r>
                      <a:r>
                        <a:rPr lang="bg-BG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</a:t>
                      </a: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bg-BG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черна кожена каишка </a:t>
                      </a: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включва </a:t>
                      </a:r>
                      <a:r>
                        <a:rPr lang="bg-BG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черна</a:t>
                      </a: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5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30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753759318161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2259.00 лв.</a:t>
                      </a:r>
                      <a:endParaRPr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1807.00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422371"/>
                  </a:ext>
                </a:extLst>
              </a:tr>
              <a:tr h="38346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Pro (Gen 2)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Sapphire Edition</a:t>
                      </a: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en-GB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51 </a:t>
                      </a:r>
                      <a:r>
                        <a:rPr lang="bg-BG" sz="65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мм</a:t>
                      </a:r>
                      <a:endParaRPr sz="65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Carbon Gray DLC titanium </a:t>
                      </a:r>
                      <a:r>
                        <a:rPr lang="bg-BG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</a:t>
                      </a: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chestnut </a:t>
                      </a:r>
                      <a:r>
                        <a:rPr lang="bg-BG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кожена каишка</a:t>
                      </a:r>
                      <a:r>
                        <a:rPr lang="en-GB" sz="5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graphite </a:t>
                      </a:r>
                      <a:r>
                        <a:rPr lang="bg-BG" sz="500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силиконова каишка</a:t>
                      </a:r>
                      <a:endParaRPr sz="5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9306" marB="0" anchor="ctr">
                    <a:lnL>
                      <a:noFill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010-0280</a:t>
                      </a: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4-30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753759318284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5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2455.00 лв.</a:t>
                      </a:r>
                      <a:endParaRPr lang="en-GB" sz="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bg-BG" sz="600" b="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1964.00 лв.</a:t>
                      </a:r>
                      <a:endParaRPr sz="600" b="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82" marB="0" anchor="ctr">
                    <a:lnL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97294"/>
                  </a:ext>
                </a:extLst>
              </a:tr>
            </a:tbl>
          </a:graphicData>
        </a:graphic>
      </p:graphicFrame>
      <p:pic>
        <p:nvPicPr>
          <p:cNvPr id="30" name="Picture 29" descr="A picture containing watch, dark&#10;&#10;Description automatically generated">
            <a:extLst>
              <a:ext uri="{FF2B5EF4-FFF2-40B4-BE49-F238E27FC236}">
                <a16:creationId xmlns:a16="http://schemas.microsoft.com/office/drawing/2014/main" id="{71C9899F-0252-29A4-74AE-C7B836AE69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01" y="2305155"/>
            <a:ext cx="702248" cy="982255"/>
          </a:xfrm>
          <a:prstGeom prst="rect">
            <a:avLst/>
          </a:prstGeom>
        </p:spPr>
      </p:pic>
      <p:pic>
        <p:nvPicPr>
          <p:cNvPr id="22" name="Picture 21" descr="A picture containing watch&#10;&#10;Description automatically generated">
            <a:extLst>
              <a:ext uri="{FF2B5EF4-FFF2-40B4-BE49-F238E27FC236}">
                <a16:creationId xmlns:a16="http://schemas.microsoft.com/office/drawing/2014/main" id="{A76BA8FE-28A4-C889-AC76-6227593BD72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34" y="2927216"/>
            <a:ext cx="678315" cy="919904"/>
          </a:xfrm>
          <a:prstGeom prst="rect">
            <a:avLst/>
          </a:prstGeom>
        </p:spPr>
      </p:pic>
      <p:pic>
        <p:nvPicPr>
          <p:cNvPr id="36" name="Picture 35" descr="A close up of a watch&#10;&#10;Description automatically generated with medium confidence">
            <a:extLst>
              <a:ext uri="{FF2B5EF4-FFF2-40B4-BE49-F238E27FC236}">
                <a16:creationId xmlns:a16="http://schemas.microsoft.com/office/drawing/2014/main" id="{FC710305-FE3B-5B63-15CC-DE10F9A23F5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42" y="2892868"/>
            <a:ext cx="749609" cy="9542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79ECFE-B06C-38BC-5757-B816BA9B1572}"/>
              </a:ext>
            </a:extLst>
          </p:cNvPr>
          <p:cNvSpPr txBox="1"/>
          <p:nvPr/>
        </p:nvSpPr>
        <p:spPr>
          <a:xfrm rot="16200000">
            <a:off x="610307" y="2996317"/>
            <a:ext cx="1432264" cy="69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50" dirty="0">
                <a:solidFill>
                  <a:schemeClr val="bg1"/>
                </a:solidFill>
              </a:rPr>
              <a:t>PREMIUM PACKAGING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04" y="99493"/>
            <a:ext cx="6863603" cy="1090893"/>
            <a:chOff x="-3175" y="0"/>
            <a:chExt cx="7778750" cy="1236345"/>
          </a:xfrm>
        </p:grpSpPr>
        <p:sp>
          <p:nvSpPr>
            <p:cNvPr id="3" name="object 3"/>
            <p:cNvSpPr/>
            <p:nvPr/>
          </p:nvSpPr>
          <p:spPr>
            <a:xfrm>
              <a:off x="5977635" y="533247"/>
              <a:ext cx="1795145" cy="371475"/>
            </a:xfrm>
            <a:custGeom>
              <a:avLst/>
              <a:gdLst/>
              <a:ahLst/>
              <a:cxnLst/>
              <a:rect l="l" t="t" r="r" b="b"/>
              <a:pathLst>
                <a:path w="1795145" h="371475">
                  <a:moveTo>
                    <a:pt x="1794764" y="0"/>
                  </a:moveTo>
                  <a:lnTo>
                    <a:pt x="0" y="0"/>
                  </a:lnTo>
                  <a:lnTo>
                    <a:pt x="63550" y="185496"/>
                  </a:lnTo>
                  <a:lnTo>
                    <a:pt x="0" y="370992"/>
                  </a:lnTo>
                  <a:lnTo>
                    <a:pt x="1794764" y="370992"/>
                  </a:lnTo>
                  <a:lnTo>
                    <a:pt x="1794764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05888"/>
              <a:ext cx="7772400" cy="227329"/>
            </a:xfrm>
            <a:custGeom>
              <a:avLst/>
              <a:gdLst/>
              <a:ahLst/>
              <a:cxnLst/>
              <a:rect l="l" t="t" r="r" b="b"/>
              <a:pathLst>
                <a:path w="7772400" h="227330">
                  <a:moveTo>
                    <a:pt x="25263" y="227002"/>
                  </a:moveTo>
                  <a:lnTo>
                    <a:pt x="0" y="200640"/>
                  </a:lnTo>
                </a:path>
                <a:path w="7772400" h="227330">
                  <a:moveTo>
                    <a:pt x="123421" y="227002"/>
                  </a:moveTo>
                  <a:lnTo>
                    <a:pt x="0" y="98213"/>
                  </a:lnTo>
                </a:path>
                <a:path w="7772400" h="227330">
                  <a:moveTo>
                    <a:pt x="221579" y="227002"/>
                  </a:moveTo>
                  <a:lnTo>
                    <a:pt x="30177" y="27276"/>
                  </a:lnTo>
                </a:path>
                <a:path w="7772400" h="227330">
                  <a:moveTo>
                    <a:pt x="319738" y="227002"/>
                  </a:moveTo>
                  <a:lnTo>
                    <a:pt x="128004" y="26931"/>
                  </a:lnTo>
                </a:path>
                <a:path w="7772400" h="227330">
                  <a:moveTo>
                    <a:pt x="417896" y="227002"/>
                  </a:moveTo>
                  <a:lnTo>
                    <a:pt x="225832" y="26586"/>
                  </a:lnTo>
                </a:path>
                <a:path w="7772400" h="227330">
                  <a:moveTo>
                    <a:pt x="516054" y="227002"/>
                  </a:moveTo>
                  <a:lnTo>
                    <a:pt x="323659" y="26241"/>
                  </a:lnTo>
                </a:path>
                <a:path w="7772400" h="227330">
                  <a:moveTo>
                    <a:pt x="614213" y="227002"/>
                  </a:moveTo>
                  <a:lnTo>
                    <a:pt x="421487" y="25895"/>
                  </a:lnTo>
                </a:path>
                <a:path w="7772400" h="227330">
                  <a:moveTo>
                    <a:pt x="712371" y="227002"/>
                  </a:moveTo>
                  <a:lnTo>
                    <a:pt x="519314" y="25550"/>
                  </a:lnTo>
                </a:path>
                <a:path w="7772400" h="227330">
                  <a:moveTo>
                    <a:pt x="810529" y="227002"/>
                  </a:moveTo>
                  <a:lnTo>
                    <a:pt x="617141" y="25205"/>
                  </a:lnTo>
                </a:path>
                <a:path w="7772400" h="227330">
                  <a:moveTo>
                    <a:pt x="908688" y="227002"/>
                  </a:moveTo>
                  <a:lnTo>
                    <a:pt x="714969" y="24859"/>
                  </a:lnTo>
                </a:path>
                <a:path w="7772400" h="227330">
                  <a:moveTo>
                    <a:pt x="1006850" y="227002"/>
                  </a:moveTo>
                  <a:lnTo>
                    <a:pt x="812800" y="24514"/>
                  </a:lnTo>
                </a:path>
                <a:path w="7772400" h="227330">
                  <a:moveTo>
                    <a:pt x="1105017" y="227002"/>
                  </a:moveTo>
                  <a:lnTo>
                    <a:pt x="910636" y="24169"/>
                  </a:lnTo>
                </a:path>
                <a:path w="7772400" h="227330">
                  <a:moveTo>
                    <a:pt x="1203175" y="227002"/>
                  </a:moveTo>
                  <a:lnTo>
                    <a:pt x="1008464" y="23824"/>
                  </a:lnTo>
                </a:path>
                <a:path w="7772400" h="227330">
                  <a:moveTo>
                    <a:pt x="1301333" y="227002"/>
                  </a:moveTo>
                  <a:lnTo>
                    <a:pt x="1106291" y="23478"/>
                  </a:lnTo>
                </a:path>
                <a:path w="7772400" h="227330">
                  <a:moveTo>
                    <a:pt x="1399492" y="227002"/>
                  </a:moveTo>
                  <a:lnTo>
                    <a:pt x="1204119" y="23133"/>
                  </a:lnTo>
                </a:path>
                <a:path w="7772400" h="227330">
                  <a:moveTo>
                    <a:pt x="1497650" y="227002"/>
                  </a:moveTo>
                  <a:lnTo>
                    <a:pt x="1301946" y="22788"/>
                  </a:lnTo>
                </a:path>
                <a:path w="7772400" h="227330">
                  <a:moveTo>
                    <a:pt x="1595808" y="227002"/>
                  </a:moveTo>
                  <a:lnTo>
                    <a:pt x="1399773" y="22443"/>
                  </a:lnTo>
                </a:path>
                <a:path w="7772400" h="227330">
                  <a:moveTo>
                    <a:pt x="1693967" y="227002"/>
                  </a:moveTo>
                  <a:lnTo>
                    <a:pt x="1497601" y="22097"/>
                  </a:lnTo>
                </a:path>
                <a:path w="7772400" h="227330">
                  <a:moveTo>
                    <a:pt x="1792125" y="227002"/>
                  </a:moveTo>
                  <a:lnTo>
                    <a:pt x="1595428" y="21752"/>
                  </a:lnTo>
                </a:path>
                <a:path w="7772400" h="227330">
                  <a:moveTo>
                    <a:pt x="1890287" y="227002"/>
                  </a:moveTo>
                  <a:lnTo>
                    <a:pt x="1693260" y="21407"/>
                  </a:lnTo>
                </a:path>
                <a:path w="7772400" h="227330">
                  <a:moveTo>
                    <a:pt x="1988445" y="227002"/>
                  </a:moveTo>
                  <a:lnTo>
                    <a:pt x="1791087" y="21061"/>
                  </a:lnTo>
                </a:path>
                <a:path w="7772400" h="227330">
                  <a:moveTo>
                    <a:pt x="2086604" y="227002"/>
                  </a:moveTo>
                  <a:lnTo>
                    <a:pt x="1888914" y="20716"/>
                  </a:lnTo>
                </a:path>
                <a:path w="7772400" h="227330">
                  <a:moveTo>
                    <a:pt x="2184771" y="227002"/>
                  </a:moveTo>
                  <a:lnTo>
                    <a:pt x="1986750" y="20371"/>
                  </a:lnTo>
                </a:path>
                <a:path w="7772400" h="227330">
                  <a:moveTo>
                    <a:pt x="2282929" y="227002"/>
                  </a:moveTo>
                  <a:lnTo>
                    <a:pt x="2084578" y="20026"/>
                  </a:lnTo>
                </a:path>
                <a:path w="7772400" h="227330">
                  <a:moveTo>
                    <a:pt x="2381087" y="227002"/>
                  </a:moveTo>
                  <a:lnTo>
                    <a:pt x="2182405" y="19680"/>
                  </a:lnTo>
                </a:path>
                <a:path w="7772400" h="227330">
                  <a:moveTo>
                    <a:pt x="2479246" y="227002"/>
                  </a:moveTo>
                  <a:lnTo>
                    <a:pt x="2280233" y="19335"/>
                  </a:lnTo>
                </a:path>
                <a:path w="7772400" h="227330">
                  <a:moveTo>
                    <a:pt x="2577404" y="227002"/>
                  </a:moveTo>
                  <a:lnTo>
                    <a:pt x="2378060" y="18990"/>
                  </a:lnTo>
                </a:path>
                <a:path w="7772400" h="227330">
                  <a:moveTo>
                    <a:pt x="2675562" y="227002"/>
                  </a:moveTo>
                  <a:lnTo>
                    <a:pt x="2475888" y="18644"/>
                  </a:lnTo>
                </a:path>
                <a:path w="7772400" h="227330">
                  <a:moveTo>
                    <a:pt x="2773721" y="227002"/>
                  </a:moveTo>
                  <a:lnTo>
                    <a:pt x="2573715" y="18299"/>
                  </a:lnTo>
                </a:path>
                <a:path w="7772400" h="227330">
                  <a:moveTo>
                    <a:pt x="2871879" y="227002"/>
                  </a:moveTo>
                  <a:lnTo>
                    <a:pt x="2671542" y="17954"/>
                  </a:lnTo>
                </a:path>
                <a:path w="7772400" h="227330">
                  <a:moveTo>
                    <a:pt x="2970041" y="227002"/>
                  </a:moveTo>
                  <a:lnTo>
                    <a:pt x="2769374" y="17609"/>
                  </a:lnTo>
                </a:path>
                <a:path w="7772400" h="227330">
                  <a:moveTo>
                    <a:pt x="3068199" y="227002"/>
                  </a:moveTo>
                  <a:lnTo>
                    <a:pt x="2867201" y="17263"/>
                  </a:lnTo>
                </a:path>
                <a:path w="7772400" h="227330">
                  <a:moveTo>
                    <a:pt x="3166358" y="227002"/>
                  </a:moveTo>
                  <a:lnTo>
                    <a:pt x="2965029" y="16918"/>
                  </a:lnTo>
                </a:path>
                <a:path w="7772400" h="227330">
                  <a:moveTo>
                    <a:pt x="3264525" y="227002"/>
                  </a:moveTo>
                  <a:lnTo>
                    <a:pt x="3062865" y="16573"/>
                  </a:lnTo>
                </a:path>
                <a:path w="7772400" h="227330">
                  <a:moveTo>
                    <a:pt x="3362683" y="227002"/>
                  </a:moveTo>
                  <a:lnTo>
                    <a:pt x="3160692" y="16228"/>
                  </a:lnTo>
                </a:path>
                <a:path w="7772400" h="227330">
                  <a:moveTo>
                    <a:pt x="3460841" y="227002"/>
                  </a:moveTo>
                  <a:lnTo>
                    <a:pt x="3258520" y="15882"/>
                  </a:lnTo>
                </a:path>
                <a:path w="7772400" h="227330">
                  <a:moveTo>
                    <a:pt x="3559000" y="227002"/>
                  </a:moveTo>
                  <a:lnTo>
                    <a:pt x="3356347" y="15537"/>
                  </a:lnTo>
                </a:path>
                <a:path w="7772400" h="227330">
                  <a:moveTo>
                    <a:pt x="3657158" y="227002"/>
                  </a:moveTo>
                  <a:lnTo>
                    <a:pt x="3454174" y="15192"/>
                  </a:lnTo>
                </a:path>
                <a:path w="7772400" h="227330">
                  <a:moveTo>
                    <a:pt x="3755316" y="227002"/>
                  </a:moveTo>
                  <a:lnTo>
                    <a:pt x="3552002" y="14846"/>
                  </a:lnTo>
                </a:path>
                <a:path w="7772400" h="227330">
                  <a:moveTo>
                    <a:pt x="3853475" y="227002"/>
                  </a:moveTo>
                  <a:lnTo>
                    <a:pt x="3649829" y="14501"/>
                  </a:lnTo>
                </a:path>
                <a:path w="7772400" h="227330">
                  <a:moveTo>
                    <a:pt x="3951633" y="227002"/>
                  </a:moveTo>
                  <a:lnTo>
                    <a:pt x="3747657" y="14156"/>
                  </a:lnTo>
                </a:path>
                <a:path w="7772400" h="227330">
                  <a:moveTo>
                    <a:pt x="4049791" y="227002"/>
                  </a:moveTo>
                  <a:lnTo>
                    <a:pt x="3845484" y="13811"/>
                  </a:lnTo>
                </a:path>
                <a:path w="7772400" h="227330">
                  <a:moveTo>
                    <a:pt x="4147953" y="227002"/>
                  </a:moveTo>
                  <a:lnTo>
                    <a:pt x="3943315" y="13465"/>
                  </a:lnTo>
                </a:path>
                <a:path w="7772400" h="227330">
                  <a:moveTo>
                    <a:pt x="4246108" y="227002"/>
                  </a:moveTo>
                  <a:lnTo>
                    <a:pt x="4041139" y="13120"/>
                  </a:lnTo>
                </a:path>
                <a:path w="7772400" h="227330">
                  <a:moveTo>
                    <a:pt x="4344279" y="227002"/>
                  </a:moveTo>
                  <a:lnTo>
                    <a:pt x="4138979" y="12775"/>
                  </a:lnTo>
                </a:path>
                <a:path w="7772400" h="227330">
                  <a:moveTo>
                    <a:pt x="4442437" y="227002"/>
                  </a:moveTo>
                  <a:lnTo>
                    <a:pt x="4236806" y="12429"/>
                  </a:lnTo>
                </a:path>
                <a:path w="7772400" h="227330">
                  <a:moveTo>
                    <a:pt x="4540595" y="227002"/>
                  </a:moveTo>
                  <a:lnTo>
                    <a:pt x="4334634" y="12084"/>
                  </a:lnTo>
                </a:path>
                <a:path w="7772400" h="227330">
                  <a:moveTo>
                    <a:pt x="4638754" y="227002"/>
                  </a:moveTo>
                  <a:lnTo>
                    <a:pt x="4432461" y="11739"/>
                  </a:lnTo>
                </a:path>
                <a:path w="7772400" h="227330">
                  <a:moveTo>
                    <a:pt x="4736912" y="227002"/>
                  </a:moveTo>
                  <a:lnTo>
                    <a:pt x="4530289" y="11394"/>
                  </a:lnTo>
                </a:path>
                <a:path w="7772400" h="227330">
                  <a:moveTo>
                    <a:pt x="4835070" y="227002"/>
                  </a:moveTo>
                  <a:lnTo>
                    <a:pt x="4628116" y="11048"/>
                  </a:lnTo>
                </a:path>
                <a:path w="7772400" h="227330">
                  <a:moveTo>
                    <a:pt x="4933229" y="227002"/>
                  </a:moveTo>
                  <a:lnTo>
                    <a:pt x="4725943" y="10703"/>
                  </a:lnTo>
                </a:path>
                <a:path w="7772400" h="227330">
                  <a:moveTo>
                    <a:pt x="5031387" y="227002"/>
                  </a:moveTo>
                  <a:lnTo>
                    <a:pt x="4823771" y="10358"/>
                  </a:lnTo>
                </a:path>
                <a:path w="7772400" h="227330">
                  <a:moveTo>
                    <a:pt x="5129545" y="227002"/>
                  </a:moveTo>
                  <a:lnTo>
                    <a:pt x="4921598" y="10013"/>
                  </a:lnTo>
                </a:path>
                <a:path w="7772400" h="227330">
                  <a:moveTo>
                    <a:pt x="5227707" y="227002"/>
                  </a:moveTo>
                  <a:lnTo>
                    <a:pt x="5019430" y="9667"/>
                  </a:lnTo>
                </a:path>
                <a:path w="7772400" h="227330">
                  <a:moveTo>
                    <a:pt x="5325866" y="227002"/>
                  </a:moveTo>
                  <a:lnTo>
                    <a:pt x="5117257" y="9322"/>
                  </a:lnTo>
                </a:path>
                <a:path w="7772400" h="227330">
                  <a:moveTo>
                    <a:pt x="5424033" y="227002"/>
                  </a:moveTo>
                  <a:lnTo>
                    <a:pt x="5215093" y="8977"/>
                  </a:lnTo>
                </a:path>
                <a:path w="7772400" h="227330">
                  <a:moveTo>
                    <a:pt x="5522191" y="227002"/>
                  </a:moveTo>
                  <a:lnTo>
                    <a:pt x="5312921" y="8631"/>
                  </a:lnTo>
                </a:path>
                <a:path w="7772400" h="227330">
                  <a:moveTo>
                    <a:pt x="5620349" y="227002"/>
                  </a:moveTo>
                  <a:lnTo>
                    <a:pt x="5410748" y="8286"/>
                  </a:lnTo>
                </a:path>
                <a:path w="7772400" h="227330">
                  <a:moveTo>
                    <a:pt x="5718508" y="227002"/>
                  </a:moveTo>
                  <a:lnTo>
                    <a:pt x="5508575" y="7941"/>
                  </a:lnTo>
                </a:path>
                <a:path w="7772400" h="227330">
                  <a:moveTo>
                    <a:pt x="5816666" y="227002"/>
                  </a:moveTo>
                  <a:lnTo>
                    <a:pt x="5606403" y="7596"/>
                  </a:lnTo>
                </a:path>
                <a:path w="7772400" h="227330">
                  <a:moveTo>
                    <a:pt x="5914824" y="227002"/>
                  </a:moveTo>
                  <a:lnTo>
                    <a:pt x="5704230" y="7250"/>
                  </a:lnTo>
                </a:path>
                <a:path w="7772400" h="227330">
                  <a:moveTo>
                    <a:pt x="6012983" y="227002"/>
                  </a:moveTo>
                  <a:lnTo>
                    <a:pt x="5802058" y="6905"/>
                  </a:lnTo>
                </a:path>
                <a:path w="7772400" h="227330">
                  <a:moveTo>
                    <a:pt x="6111141" y="227002"/>
                  </a:moveTo>
                  <a:lnTo>
                    <a:pt x="5899885" y="6560"/>
                  </a:lnTo>
                </a:path>
                <a:path w="7772400" h="227330">
                  <a:moveTo>
                    <a:pt x="6209299" y="227002"/>
                  </a:moveTo>
                  <a:lnTo>
                    <a:pt x="5997712" y="6215"/>
                  </a:lnTo>
                </a:path>
                <a:path w="7772400" h="227330">
                  <a:moveTo>
                    <a:pt x="6307461" y="227002"/>
                  </a:moveTo>
                  <a:lnTo>
                    <a:pt x="6095544" y="5869"/>
                  </a:lnTo>
                </a:path>
                <a:path w="7772400" h="227330">
                  <a:moveTo>
                    <a:pt x="6405620" y="227002"/>
                  </a:moveTo>
                  <a:lnTo>
                    <a:pt x="6193371" y="5524"/>
                  </a:lnTo>
                </a:path>
                <a:path w="7772400" h="227330">
                  <a:moveTo>
                    <a:pt x="6503778" y="227002"/>
                  </a:moveTo>
                  <a:lnTo>
                    <a:pt x="6291199" y="5179"/>
                  </a:lnTo>
                </a:path>
                <a:path w="7772400" h="227330">
                  <a:moveTo>
                    <a:pt x="6601945" y="227002"/>
                  </a:moveTo>
                  <a:lnTo>
                    <a:pt x="6389035" y="4833"/>
                  </a:lnTo>
                </a:path>
                <a:path w="7772400" h="227330">
                  <a:moveTo>
                    <a:pt x="6700103" y="227002"/>
                  </a:moveTo>
                  <a:lnTo>
                    <a:pt x="6486862" y="4488"/>
                  </a:lnTo>
                </a:path>
                <a:path w="7772400" h="227330">
                  <a:moveTo>
                    <a:pt x="6798262" y="227002"/>
                  </a:moveTo>
                  <a:lnTo>
                    <a:pt x="6584690" y="4143"/>
                  </a:lnTo>
                </a:path>
                <a:path w="7772400" h="227330">
                  <a:moveTo>
                    <a:pt x="6896420" y="227002"/>
                  </a:moveTo>
                  <a:lnTo>
                    <a:pt x="6682517" y="3798"/>
                  </a:lnTo>
                </a:path>
                <a:path w="7772400" h="227330">
                  <a:moveTo>
                    <a:pt x="6994578" y="227002"/>
                  </a:moveTo>
                  <a:lnTo>
                    <a:pt x="6780344" y="3452"/>
                  </a:lnTo>
                </a:path>
                <a:path w="7772400" h="227330">
                  <a:moveTo>
                    <a:pt x="7092737" y="227002"/>
                  </a:moveTo>
                  <a:lnTo>
                    <a:pt x="6878172" y="3107"/>
                  </a:lnTo>
                </a:path>
                <a:path w="7772400" h="227330">
                  <a:moveTo>
                    <a:pt x="7190895" y="227002"/>
                  </a:moveTo>
                  <a:lnTo>
                    <a:pt x="6975999" y="2762"/>
                  </a:lnTo>
                </a:path>
                <a:path w="7772400" h="227330">
                  <a:moveTo>
                    <a:pt x="7289053" y="227002"/>
                  </a:moveTo>
                  <a:lnTo>
                    <a:pt x="7073827" y="2416"/>
                  </a:lnTo>
                </a:path>
                <a:path w="7772400" h="227330">
                  <a:moveTo>
                    <a:pt x="7387215" y="227002"/>
                  </a:moveTo>
                  <a:lnTo>
                    <a:pt x="7171658" y="2071"/>
                  </a:lnTo>
                </a:path>
                <a:path w="7772400" h="227330">
                  <a:moveTo>
                    <a:pt x="7485374" y="227002"/>
                  </a:moveTo>
                  <a:lnTo>
                    <a:pt x="7269486" y="1726"/>
                  </a:lnTo>
                </a:path>
                <a:path w="7772400" h="227330">
                  <a:moveTo>
                    <a:pt x="7583532" y="227002"/>
                  </a:moveTo>
                  <a:lnTo>
                    <a:pt x="7367313" y="1381"/>
                  </a:lnTo>
                </a:path>
                <a:path w="7772400" h="227330">
                  <a:moveTo>
                    <a:pt x="7681699" y="227002"/>
                  </a:moveTo>
                  <a:lnTo>
                    <a:pt x="7465149" y="1035"/>
                  </a:lnTo>
                </a:path>
                <a:path w="7772400" h="227330">
                  <a:moveTo>
                    <a:pt x="7772400" y="219219"/>
                  </a:moveTo>
                  <a:lnTo>
                    <a:pt x="7562976" y="690"/>
                  </a:lnTo>
                </a:path>
                <a:path w="7772400" h="227330">
                  <a:moveTo>
                    <a:pt x="7772400" y="116793"/>
                  </a:moveTo>
                  <a:lnTo>
                    <a:pt x="7660804" y="345"/>
                  </a:lnTo>
                </a:path>
                <a:path w="7772400" h="227330">
                  <a:moveTo>
                    <a:pt x="7772400" y="14366"/>
                  </a:moveTo>
                  <a:lnTo>
                    <a:pt x="7758631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9383650"/>
            <a:ext cx="6858000" cy="524996"/>
            <a:chOff x="0" y="9463887"/>
            <a:chExt cx="7772400" cy="594995"/>
          </a:xfrm>
        </p:grpSpPr>
        <p:sp>
          <p:nvSpPr>
            <p:cNvPr id="6" name="object 6"/>
            <p:cNvSpPr/>
            <p:nvPr/>
          </p:nvSpPr>
          <p:spPr>
            <a:xfrm>
              <a:off x="0" y="9463887"/>
              <a:ext cx="7772400" cy="594995"/>
            </a:xfrm>
            <a:custGeom>
              <a:avLst/>
              <a:gdLst/>
              <a:ahLst/>
              <a:cxnLst/>
              <a:rect l="l" t="t" r="r" b="b"/>
              <a:pathLst>
                <a:path w="7772400" h="594995">
                  <a:moveTo>
                    <a:pt x="7772400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7772400" y="594512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771926" y="9690635"/>
              <a:ext cx="770255" cy="136525"/>
            </a:xfrm>
            <a:custGeom>
              <a:avLst/>
              <a:gdLst/>
              <a:ahLst/>
              <a:cxnLst/>
              <a:rect l="l" t="t" r="r" b="b"/>
              <a:pathLst>
                <a:path w="770254" h="136525">
                  <a:moveTo>
                    <a:pt x="82207" y="0"/>
                  </a:moveTo>
                  <a:lnTo>
                    <a:pt x="67271" y="0"/>
                  </a:lnTo>
                  <a:lnTo>
                    <a:pt x="62941" y="2730"/>
                  </a:lnTo>
                  <a:lnTo>
                    <a:pt x="1651" y="130771"/>
                  </a:lnTo>
                  <a:lnTo>
                    <a:pt x="0" y="134073"/>
                  </a:lnTo>
                  <a:lnTo>
                    <a:pt x="1803" y="136423"/>
                  </a:lnTo>
                  <a:lnTo>
                    <a:pt x="24739" y="136423"/>
                  </a:lnTo>
                  <a:lnTo>
                    <a:pt x="27241" y="133959"/>
                  </a:lnTo>
                  <a:lnTo>
                    <a:pt x="30187" y="127889"/>
                  </a:lnTo>
                  <a:lnTo>
                    <a:pt x="33477" y="121285"/>
                  </a:lnTo>
                  <a:lnTo>
                    <a:pt x="34963" y="118122"/>
                  </a:lnTo>
                  <a:lnTo>
                    <a:pt x="37579" y="117005"/>
                  </a:lnTo>
                  <a:lnTo>
                    <a:pt x="144819" y="117005"/>
                  </a:lnTo>
                  <a:lnTo>
                    <a:pt x="135016" y="97777"/>
                  </a:lnTo>
                  <a:lnTo>
                    <a:pt x="46812" y="97751"/>
                  </a:lnTo>
                  <a:lnTo>
                    <a:pt x="45072" y="94996"/>
                  </a:lnTo>
                  <a:lnTo>
                    <a:pt x="71716" y="37896"/>
                  </a:lnTo>
                  <a:lnTo>
                    <a:pt x="104485" y="37896"/>
                  </a:lnTo>
                  <a:lnTo>
                    <a:pt x="88226" y="6007"/>
                  </a:lnTo>
                  <a:lnTo>
                    <a:pt x="86575" y="2692"/>
                  </a:lnTo>
                  <a:lnTo>
                    <a:pt x="82207" y="0"/>
                  </a:lnTo>
                  <a:close/>
                </a:path>
                <a:path w="770254" h="136525">
                  <a:moveTo>
                    <a:pt x="144819" y="117005"/>
                  </a:moveTo>
                  <a:lnTo>
                    <a:pt x="37579" y="117005"/>
                  </a:lnTo>
                  <a:lnTo>
                    <a:pt x="109207" y="117055"/>
                  </a:lnTo>
                  <a:lnTo>
                    <a:pt x="111582" y="117754"/>
                  </a:lnTo>
                  <a:lnTo>
                    <a:pt x="113398" y="121361"/>
                  </a:lnTo>
                  <a:lnTo>
                    <a:pt x="116674" y="127292"/>
                  </a:lnTo>
                  <a:lnTo>
                    <a:pt x="119913" y="133769"/>
                  </a:lnTo>
                  <a:lnTo>
                    <a:pt x="122656" y="136423"/>
                  </a:lnTo>
                  <a:lnTo>
                    <a:pt x="151676" y="136423"/>
                  </a:lnTo>
                  <a:lnTo>
                    <a:pt x="153289" y="133616"/>
                  </a:lnTo>
                  <a:lnTo>
                    <a:pt x="144819" y="117005"/>
                  </a:lnTo>
                  <a:close/>
                </a:path>
                <a:path w="770254" h="136525">
                  <a:moveTo>
                    <a:pt x="104485" y="37896"/>
                  </a:moveTo>
                  <a:lnTo>
                    <a:pt x="71716" y="37896"/>
                  </a:lnTo>
                  <a:lnTo>
                    <a:pt x="74244" y="37922"/>
                  </a:lnTo>
                  <a:lnTo>
                    <a:pt x="100203" y="95021"/>
                  </a:lnTo>
                  <a:lnTo>
                    <a:pt x="98425" y="97777"/>
                  </a:lnTo>
                  <a:lnTo>
                    <a:pt x="135016" y="97777"/>
                  </a:lnTo>
                  <a:lnTo>
                    <a:pt x="104485" y="37896"/>
                  </a:lnTo>
                  <a:close/>
                </a:path>
                <a:path w="770254" h="136525">
                  <a:moveTo>
                    <a:pt x="576846" y="0"/>
                  </a:moveTo>
                  <a:lnTo>
                    <a:pt x="552488" y="0"/>
                  </a:lnTo>
                  <a:lnTo>
                    <a:pt x="549465" y="2273"/>
                  </a:lnTo>
                  <a:lnTo>
                    <a:pt x="549465" y="134099"/>
                  </a:lnTo>
                  <a:lnTo>
                    <a:pt x="552488" y="136423"/>
                  </a:lnTo>
                  <a:lnTo>
                    <a:pt x="576199" y="136423"/>
                  </a:lnTo>
                  <a:lnTo>
                    <a:pt x="579201" y="134099"/>
                  </a:lnTo>
                  <a:lnTo>
                    <a:pt x="579234" y="3009"/>
                  </a:lnTo>
                  <a:lnTo>
                    <a:pt x="576846" y="0"/>
                  </a:lnTo>
                  <a:close/>
                </a:path>
                <a:path w="770254" h="136525">
                  <a:moveTo>
                    <a:pt x="251561" y="0"/>
                  </a:moveTo>
                  <a:lnTo>
                    <a:pt x="176428" y="0"/>
                  </a:lnTo>
                  <a:lnTo>
                    <a:pt x="173405" y="3009"/>
                  </a:lnTo>
                  <a:lnTo>
                    <a:pt x="173405" y="134073"/>
                  </a:lnTo>
                  <a:lnTo>
                    <a:pt x="176428" y="136423"/>
                  </a:lnTo>
                  <a:lnTo>
                    <a:pt x="199859" y="136423"/>
                  </a:lnTo>
                  <a:lnTo>
                    <a:pt x="202882" y="134073"/>
                  </a:lnTo>
                  <a:lnTo>
                    <a:pt x="202946" y="81191"/>
                  </a:lnTo>
                  <a:lnTo>
                    <a:pt x="274123" y="81051"/>
                  </a:lnTo>
                  <a:lnTo>
                    <a:pt x="275158" y="78092"/>
                  </a:lnTo>
                  <a:lnTo>
                    <a:pt x="292798" y="72809"/>
                  </a:lnTo>
                  <a:lnTo>
                    <a:pt x="299542" y="66763"/>
                  </a:lnTo>
                  <a:lnTo>
                    <a:pt x="303976" y="61714"/>
                  </a:lnTo>
                  <a:lnTo>
                    <a:pt x="304456" y="60794"/>
                  </a:lnTo>
                  <a:lnTo>
                    <a:pt x="205994" y="60794"/>
                  </a:lnTo>
                  <a:lnTo>
                    <a:pt x="202971" y="57759"/>
                  </a:lnTo>
                  <a:lnTo>
                    <a:pt x="202971" y="25311"/>
                  </a:lnTo>
                  <a:lnTo>
                    <a:pt x="205994" y="22288"/>
                  </a:lnTo>
                  <a:lnTo>
                    <a:pt x="306091" y="22288"/>
                  </a:lnTo>
                  <a:lnTo>
                    <a:pt x="303187" y="16586"/>
                  </a:lnTo>
                  <a:lnTo>
                    <a:pt x="257606" y="127"/>
                  </a:lnTo>
                  <a:lnTo>
                    <a:pt x="251561" y="0"/>
                  </a:lnTo>
                  <a:close/>
                </a:path>
                <a:path w="770254" h="136525">
                  <a:moveTo>
                    <a:pt x="274123" y="81051"/>
                  </a:moveTo>
                  <a:lnTo>
                    <a:pt x="237045" y="81051"/>
                  </a:lnTo>
                  <a:lnTo>
                    <a:pt x="241820" y="83515"/>
                  </a:lnTo>
                  <a:lnTo>
                    <a:pt x="275513" y="130962"/>
                  </a:lnTo>
                  <a:lnTo>
                    <a:pt x="278434" y="134899"/>
                  </a:lnTo>
                  <a:lnTo>
                    <a:pt x="281228" y="136423"/>
                  </a:lnTo>
                  <a:lnTo>
                    <a:pt x="309575" y="136423"/>
                  </a:lnTo>
                  <a:lnTo>
                    <a:pt x="310159" y="132943"/>
                  </a:lnTo>
                  <a:lnTo>
                    <a:pt x="273989" y="81432"/>
                  </a:lnTo>
                  <a:lnTo>
                    <a:pt x="274123" y="81051"/>
                  </a:lnTo>
                  <a:close/>
                </a:path>
                <a:path w="770254" h="136525">
                  <a:moveTo>
                    <a:pt x="306091" y="22288"/>
                  </a:moveTo>
                  <a:lnTo>
                    <a:pt x="244792" y="22288"/>
                  </a:lnTo>
                  <a:lnTo>
                    <a:pt x="250850" y="22415"/>
                  </a:lnTo>
                  <a:lnTo>
                    <a:pt x="259219" y="22758"/>
                  </a:lnTo>
                  <a:lnTo>
                    <a:pt x="279958" y="38747"/>
                  </a:lnTo>
                  <a:lnTo>
                    <a:pt x="279958" y="44297"/>
                  </a:lnTo>
                  <a:lnTo>
                    <a:pt x="244792" y="60794"/>
                  </a:lnTo>
                  <a:lnTo>
                    <a:pt x="304456" y="60794"/>
                  </a:lnTo>
                  <a:lnTo>
                    <a:pt x="307143" y="55654"/>
                  </a:lnTo>
                  <a:lnTo>
                    <a:pt x="309043" y="48590"/>
                  </a:lnTo>
                  <a:lnTo>
                    <a:pt x="309676" y="40525"/>
                  </a:lnTo>
                  <a:lnTo>
                    <a:pt x="309676" y="33058"/>
                  </a:lnTo>
                  <a:lnTo>
                    <a:pt x="308381" y="26784"/>
                  </a:lnTo>
                  <a:lnTo>
                    <a:pt x="306091" y="22288"/>
                  </a:lnTo>
                  <a:close/>
                </a:path>
                <a:path w="770254" h="136525">
                  <a:moveTo>
                    <a:pt x="652894" y="0"/>
                  </a:moveTo>
                  <a:lnTo>
                    <a:pt x="628243" y="0"/>
                  </a:lnTo>
                  <a:lnTo>
                    <a:pt x="626240" y="2438"/>
                  </a:lnTo>
                  <a:lnTo>
                    <a:pt x="626198" y="134023"/>
                  </a:lnTo>
                  <a:lnTo>
                    <a:pt x="628599" y="136423"/>
                  </a:lnTo>
                  <a:lnTo>
                    <a:pt x="650913" y="136423"/>
                  </a:lnTo>
                  <a:lnTo>
                    <a:pt x="653503" y="134416"/>
                  </a:lnTo>
                  <a:lnTo>
                    <a:pt x="653580" y="43992"/>
                  </a:lnTo>
                  <a:lnTo>
                    <a:pt x="655675" y="43154"/>
                  </a:lnTo>
                  <a:lnTo>
                    <a:pt x="696179" y="43154"/>
                  </a:lnTo>
                  <a:lnTo>
                    <a:pt x="656653" y="2159"/>
                  </a:lnTo>
                  <a:lnTo>
                    <a:pt x="652894" y="0"/>
                  </a:lnTo>
                  <a:close/>
                </a:path>
                <a:path w="770254" h="136525">
                  <a:moveTo>
                    <a:pt x="696179" y="43154"/>
                  </a:moveTo>
                  <a:lnTo>
                    <a:pt x="655675" y="43154"/>
                  </a:lnTo>
                  <a:lnTo>
                    <a:pt x="740803" y="131660"/>
                  </a:lnTo>
                  <a:lnTo>
                    <a:pt x="743432" y="134289"/>
                  </a:lnTo>
                  <a:lnTo>
                    <a:pt x="746620" y="136423"/>
                  </a:lnTo>
                  <a:lnTo>
                    <a:pt x="767194" y="136423"/>
                  </a:lnTo>
                  <a:lnTo>
                    <a:pt x="770216" y="133400"/>
                  </a:lnTo>
                  <a:lnTo>
                    <a:pt x="770216" y="89636"/>
                  </a:lnTo>
                  <a:lnTo>
                    <a:pt x="740994" y="89636"/>
                  </a:lnTo>
                  <a:lnTo>
                    <a:pt x="696179" y="43154"/>
                  </a:lnTo>
                  <a:close/>
                </a:path>
                <a:path w="770254" h="136525">
                  <a:moveTo>
                    <a:pt x="767194" y="0"/>
                  </a:moveTo>
                  <a:lnTo>
                    <a:pt x="746036" y="0"/>
                  </a:lnTo>
                  <a:lnTo>
                    <a:pt x="743038" y="2438"/>
                  </a:lnTo>
                  <a:lnTo>
                    <a:pt x="743089" y="88798"/>
                  </a:lnTo>
                  <a:lnTo>
                    <a:pt x="740994" y="89636"/>
                  </a:lnTo>
                  <a:lnTo>
                    <a:pt x="770216" y="89636"/>
                  </a:lnTo>
                  <a:lnTo>
                    <a:pt x="770216" y="3009"/>
                  </a:lnTo>
                  <a:lnTo>
                    <a:pt x="767194" y="0"/>
                  </a:lnTo>
                  <a:close/>
                </a:path>
                <a:path w="770254" h="136525">
                  <a:moveTo>
                    <a:pt x="376605" y="0"/>
                  </a:moveTo>
                  <a:lnTo>
                    <a:pt x="347205" y="0"/>
                  </a:lnTo>
                  <a:lnTo>
                    <a:pt x="344170" y="3009"/>
                  </a:lnTo>
                  <a:lnTo>
                    <a:pt x="344170" y="133896"/>
                  </a:lnTo>
                  <a:lnTo>
                    <a:pt x="346595" y="136423"/>
                  </a:lnTo>
                  <a:lnTo>
                    <a:pt x="367652" y="136423"/>
                  </a:lnTo>
                  <a:lnTo>
                    <a:pt x="370332" y="134099"/>
                  </a:lnTo>
                  <a:lnTo>
                    <a:pt x="370448" y="52165"/>
                  </a:lnTo>
                  <a:lnTo>
                    <a:pt x="370522" y="40716"/>
                  </a:lnTo>
                  <a:lnTo>
                    <a:pt x="400530" y="40716"/>
                  </a:lnTo>
                  <a:lnTo>
                    <a:pt x="381533" y="5829"/>
                  </a:lnTo>
                  <a:lnTo>
                    <a:pt x="379971" y="2705"/>
                  </a:lnTo>
                  <a:lnTo>
                    <a:pt x="376605" y="0"/>
                  </a:lnTo>
                  <a:close/>
                </a:path>
                <a:path w="770254" h="136525">
                  <a:moveTo>
                    <a:pt x="503770" y="40970"/>
                  </a:moveTo>
                  <a:lnTo>
                    <a:pt x="475361" y="40970"/>
                  </a:lnTo>
                  <a:lnTo>
                    <a:pt x="475449" y="134099"/>
                  </a:lnTo>
                  <a:lnTo>
                    <a:pt x="478307" y="136423"/>
                  </a:lnTo>
                  <a:lnTo>
                    <a:pt x="500748" y="136423"/>
                  </a:lnTo>
                  <a:lnTo>
                    <a:pt x="503770" y="134581"/>
                  </a:lnTo>
                  <a:lnTo>
                    <a:pt x="503770" y="40970"/>
                  </a:lnTo>
                  <a:close/>
                </a:path>
                <a:path w="770254" h="136525">
                  <a:moveTo>
                    <a:pt x="400530" y="40716"/>
                  </a:moveTo>
                  <a:lnTo>
                    <a:pt x="370522" y="40716"/>
                  </a:lnTo>
                  <a:lnTo>
                    <a:pt x="378129" y="54745"/>
                  </a:lnTo>
                  <a:lnTo>
                    <a:pt x="420585" y="133756"/>
                  </a:lnTo>
                  <a:lnTo>
                    <a:pt x="424865" y="133769"/>
                  </a:lnTo>
                  <a:lnTo>
                    <a:pt x="426643" y="130530"/>
                  </a:lnTo>
                  <a:lnTo>
                    <a:pt x="453872" y="80340"/>
                  </a:lnTo>
                  <a:lnTo>
                    <a:pt x="422109" y="80327"/>
                  </a:lnTo>
                  <a:lnTo>
                    <a:pt x="400530" y="40716"/>
                  </a:lnTo>
                  <a:close/>
                </a:path>
                <a:path w="770254" h="136525">
                  <a:moveTo>
                    <a:pt x="500748" y="0"/>
                  </a:moveTo>
                  <a:lnTo>
                    <a:pt x="471779" y="0"/>
                  </a:lnTo>
                  <a:lnTo>
                    <a:pt x="468693" y="2616"/>
                  </a:lnTo>
                  <a:lnTo>
                    <a:pt x="466752" y="6007"/>
                  </a:lnTo>
                  <a:lnTo>
                    <a:pt x="425056" y="80340"/>
                  </a:lnTo>
                  <a:lnTo>
                    <a:pt x="453879" y="80327"/>
                  </a:lnTo>
                  <a:lnTo>
                    <a:pt x="469157" y="52165"/>
                  </a:lnTo>
                  <a:lnTo>
                    <a:pt x="474514" y="42369"/>
                  </a:lnTo>
                  <a:lnTo>
                    <a:pt x="475361" y="40970"/>
                  </a:lnTo>
                  <a:lnTo>
                    <a:pt x="503770" y="40970"/>
                  </a:lnTo>
                  <a:lnTo>
                    <a:pt x="503770" y="3009"/>
                  </a:lnTo>
                  <a:lnTo>
                    <a:pt x="500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68" y="9687975"/>
              <a:ext cx="153200" cy="1407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59921" y="979868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42" y="0"/>
                  </a:moveTo>
                  <a:lnTo>
                    <a:pt x="6984" y="0"/>
                  </a:lnTo>
                  <a:lnTo>
                    <a:pt x="0" y="6984"/>
                  </a:lnTo>
                  <a:lnTo>
                    <a:pt x="0" y="24142"/>
                  </a:lnTo>
                  <a:lnTo>
                    <a:pt x="6984" y="31127"/>
                  </a:lnTo>
                  <a:lnTo>
                    <a:pt x="24142" y="31127"/>
                  </a:lnTo>
                  <a:lnTo>
                    <a:pt x="26479" y="28790"/>
                  </a:lnTo>
                  <a:lnTo>
                    <a:pt x="8369" y="28790"/>
                  </a:lnTo>
                  <a:lnTo>
                    <a:pt x="2984" y="23012"/>
                  </a:lnTo>
                  <a:lnTo>
                    <a:pt x="2984" y="8102"/>
                  </a:lnTo>
                  <a:lnTo>
                    <a:pt x="8369" y="2324"/>
                  </a:lnTo>
                  <a:lnTo>
                    <a:pt x="26466" y="2324"/>
                  </a:lnTo>
                  <a:lnTo>
                    <a:pt x="24142" y="0"/>
                  </a:lnTo>
                  <a:close/>
                </a:path>
                <a:path w="31750" h="31750">
                  <a:moveTo>
                    <a:pt x="26466" y="2324"/>
                  </a:moveTo>
                  <a:lnTo>
                    <a:pt x="22758" y="2324"/>
                  </a:lnTo>
                  <a:lnTo>
                    <a:pt x="28155" y="8102"/>
                  </a:lnTo>
                  <a:lnTo>
                    <a:pt x="28155" y="23012"/>
                  </a:lnTo>
                  <a:lnTo>
                    <a:pt x="22758" y="28790"/>
                  </a:lnTo>
                  <a:lnTo>
                    <a:pt x="26479" y="28790"/>
                  </a:lnTo>
                  <a:lnTo>
                    <a:pt x="31127" y="24142"/>
                  </a:lnTo>
                  <a:lnTo>
                    <a:pt x="31127" y="6984"/>
                  </a:lnTo>
                  <a:lnTo>
                    <a:pt x="26466" y="2324"/>
                  </a:lnTo>
                  <a:close/>
                </a:path>
                <a:path w="31750" h="31750">
                  <a:moveTo>
                    <a:pt x="20777" y="6426"/>
                  </a:moveTo>
                  <a:lnTo>
                    <a:pt x="9613" y="6426"/>
                  </a:lnTo>
                  <a:lnTo>
                    <a:pt x="9613" y="24650"/>
                  </a:lnTo>
                  <a:lnTo>
                    <a:pt x="12598" y="24650"/>
                  </a:lnTo>
                  <a:lnTo>
                    <a:pt x="12598" y="16598"/>
                  </a:lnTo>
                  <a:lnTo>
                    <a:pt x="20993" y="16598"/>
                  </a:lnTo>
                  <a:lnTo>
                    <a:pt x="22847" y="14477"/>
                  </a:lnTo>
                  <a:lnTo>
                    <a:pt x="22847" y="14262"/>
                  </a:lnTo>
                  <a:lnTo>
                    <a:pt x="12598" y="14262"/>
                  </a:lnTo>
                  <a:lnTo>
                    <a:pt x="12598" y="8750"/>
                  </a:lnTo>
                  <a:lnTo>
                    <a:pt x="22847" y="8750"/>
                  </a:lnTo>
                  <a:lnTo>
                    <a:pt x="22847" y="8102"/>
                  </a:lnTo>
                  <a:lnTo>
                    <a:pt x="20777" y="6426"/>
                  </a:lnTo>
                  <a:close/>
                </a:path>
                <a:path w="31750" h="31750">
                  <a:moveTo>
                    <a:pt x="18148" y="16598"/>
                  </a:moveTo>
                  <a:lnTo>
                    <a:pt x="15087" y="16598"/>
                  </a:lnTo>
                  <a:lnTo>
                    <a:pt x="20180" y="24650"/>
                  </a:lnTo>
                  <a:lnTo>
                    <a:pt x="23329" y="24650"/>
                  </a:lnTo>
                  <a:lnTo>
                    <a:pt x="18148" y="16598"/>
                  </a:lnTo>
                  <a:close/>
                </a:path>
                <a:path w="31750" h="31750">
                  <a:moveTo>
                    <a:pt x="22847" y="8750"/>
                  </a:moveTo>
                  <a:lnTo>
                    <a:pt x="18021" y="8750"/>
                  </a:lnTo>
                  <a:lnTo>
                    <a:pt x="19875" y="9347"/>
                  </a:lnTo>
                  <a:lnTo>
                    <a:pt x="19875" y="13792"/>
                  </a:lnTo>
                  <a:lnTo>
                    <a:pt x="18414" y="14262"/>
                  </a:lnTo>
                  <a:lnTo>
                    <a:pt x="22847" y="14262"/>
                  </a:lnTo>
                  <a:lnTo>
                    <a:pt x="22847" y="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33840" y="580867"/>
            <a:ext cx="1135716" cy="292690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11206" marR="4483" indent="138400">
              <a:lnSpc>
                <a:spcPts val="971"/>
              </a:lnSpc>
              <a:spcBef>
                <a:spcPts val="282"/>
              </a:spcBef>
            </a:pPr>
            <a:r>
              <a:rPr lang="bg-BG" sz="971" b="1" dirty="0">
                <a:solidFill>
                  <a:srgbClr val="020302"/>
                </a:solidFill>
                <a:latin typeface="Arial"/>
                <a:cs typeface="Arial"/>
              </a:rPr>
              <a:t>АНОНСИРАНЕ НА НОВ ПРОДУКТ</a:t>
            </a:r>
            <a:endParaRPr lang="bg-BG" sz="97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4033" y="623750"/>
            <a:ext cx="17929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235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500" y="614471"/>
            <a:ext cx="5343340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855614" algn="l"/>
              </a:tabLst>
            </a:pPr>
            <a:r>
              <a:rPr sz="2118" b="1" spc="-18" dirty="0">
                <a:solidFill>
                  <a:srgbClr val="FFFFFF"/>
                </a:solidFill>
                <a:latin typeface="Arial"/>
                <a:cs typeface="Arial"/>
              </a:rPr>
              <a:t>EPIX</a:t>
            </a:r>
            <a:r>
              <a:rPr sz="2118" b="1" dirty="0">
                <a:solidFill>
                  <a:srgbClr val="FFFFFF"/>
                </a:solidFill>
                <a:latin typeface="Arial"/>
                <a:cs typeface="Arial"/>
              </a:rPr>
              <a:t>	PRO</a:t>
            </a:r>
            <a:r>
              <a:rPr lang="en-GB" sz="2118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150" b="1" dirty="0">
                <a:solidFill>
                  <a:srgbClr val="FFFFFF"/>
                </a:solidFill>
                <a:latin typeface="Arial"/>
                <a:cs typeface="Arial"/>
              </a:rPr>
              <a:t>ВИСОКОЕФЕКТИВНИ СМАРТ ЧАСОВНИЦИ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33619">
              <a:spcBef>
                <a:spcPts val="4"/>
              </a:spcBef>
            </a:pPr>
            <a:fld id="{81D60167-4931-47E6-BA6A-407CBD079E47}" type="slidenum">
              <a:rPr dirty="0"/>
              <a:pPr marL="33619">
                <a:spcBef>
                  <a:spcPts val="4"/>
                </a:spcBef>
              </a:pPr>
              <a:t>8</a:t>
            </a:fld>
            <a:r>
              <a:rPr spc="-4" dirty="0"/>
              <a:t> </a:t>
            </a:r>
            <a:r>
              <a:rPr b="0" dirty="0">
                <a:latin typeface="Arial"/>
                <a:cs typeface="Arial"/>
              </a:rPr>
              <a:t>of </a:t>
            </a:r>
            <a:r>
              <a:rPr lang="en-GB" b="0" dirty="0">
                <a:latin typeface="Arial"/>
                <a:cs typeface="Arial"/>
              </a:rPr>
              <a:t>11</a:t>
            </a:r>
            <a:endParaRPr spc="-22" dirty="0"/>
          </a:p>
        </p:txBody>
      </p:sp>
      <p:sp>
        <p:nvSpPr>
          <p:cNvPr id="17" name="object 86">
            <a:extLst>
              <a:ext uri="{FF2B5EF4-FFF2-40B4-BE49-F238E27FC236}">
                <a16:creationId xmlns:a16="http://schemas.microsoft.com/office/drawing/2014/main" id="{8A0E8A83-7268-AFDD-B3A5-4F549228803D}"/>
              </a:ext>
            </a:extLst>
          </p:cNvPr>
          <p:cNvSpPr/>
          <p:nvPr/>
        </p:nvSpPr>
        <p:spPr>
          <a:xfrm>
            <a:off x="151280" y="1303883"/>
            <a:ext cx="6454588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52">
            <a:extLst>
              <a:ext uri="{FF2B5EF4-FFF2-40B4-BE49-F238E27FC236}">
                <a16:creationId xmlns:a16="http://schemas.microsoft.com/office/drawing/2014/main" id="{C47847BC-7E25-FF4A-11DD-171A0206D6C0}"/>
              </a:ext>
            </a:extLst>
          </p:cNvPr>
          <p:cNvSpPr txBox="1"/>
          <p:nvPr/>
        </p:nvSpPr>
        <p:spPr>
          <a:xfrm>
            <a:off x="168089" y="1367174"/>
            <a:ext cx="23380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bg-BG" sz="1200" b="1" dirty="0">
                <a:solidFill>
                  <a:srgbClr val="020302"/>
                </a:solidFill>
                <a:latin typeface="Arial"/>
                <a:cs typeface="Arial"/>
              </a:rPr>
              <a:t>СПЕЦИФИКАЦИИ:</a:t>
            </a:r>
            <a:endParaRPr lang="bg-BG" sz="1200" dirty="0">
              <a:latin typeface="Arial"/>
              <a:cs typeface="Arial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E041DC9-2DFC-B287-4DFD-F87F133D4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05601"/>
              </p:ext>
            </p:extLst>
          </p:nvPr>
        </p:nvGraphicFramePr>
        <p:xfrm>
          <a:off x="-2804" y="1667704"/>
          <a:ext cx="6858001" cy="3955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2094482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95918809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57886651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694002852"/>
                    </a:ext>
                  </a:extLst>
                </a:gridCol>
              </a:tblGrid>
              <a:tr h="1768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pix</a:t>
                      </a: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Pro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(Gen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2)</a:t>
                      </a:r>
                      <a:r>
                        <a:rPr lang="en-GB"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42</a:t>
                      </a:r>
                      <a:r>
                        <a:rPr lang="en-GB"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bg-BG"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38100" marB="0" anchor="ctr">
                    <a:lnT w="571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pix</a:t>
                      </a: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Pro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(Gen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2)</a:t>
                      </a:r>
                      <a:r>
                        <a:rPr lang="en-GB"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47</a:t>
                      </a:r>
                      <a:r>
                        <a:rPr lang="en-GB"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bg-BG"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38100" marB="0" anchor="ctr">
                    <a:lnT w="571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epix </a:t>
                      </a:r>
                      <a:r>
                        <a:rPr lang="en-GB" sz="9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Pro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(Gen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2)</a:t>
                      </a:r>
                      <a:r>
                        <a:rPr lang="en-GB"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–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51</a:t>
                      </a:r>
                      <a:r>
                        <a:rPr lang="en-GB"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bg-BG"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38100" marB="0" anchor="ctr">
                    <a:lnT w="5715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397158"/>
                  </a:ext>
                </a:extLst>
              </a:tr>
              <a:tr h="192646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Размери:</a:t>
                      </a:r>
                      <a:endParaRPr sz="600" b="1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0646" marB="0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42 x 42 x 14.1 (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47 x 47 x 14.5 (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51 x 51 x 14.9 (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мм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24958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marL="88900" marR="226060" indent="0"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Покритие на стъклото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Corning</a:t>
                      </a:r>
                      <a:r>
                        <a:rPr lang="en-GB" sz="60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Gorilla</a:t>
                      </a:r>
                      <a:r>
                        <a:rPr lang="en-GB" sz="600" spc="0" baseline="30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Glass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Sapphire edition: sapphire crystal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Corning Gorilla Glass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Sapphire edition: sapphire crystal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Corning Gorilla Glass</a:t>
                      </a:r>
                    </a:p>
                    <a:p>
                      <a:pPr marL="596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Sapphire edition: sapphire crystal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594121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marL="88900" marR="198755" indent="0"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Материал на безела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неръждаема стомана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Sapphire edition: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неръждаема стомана или титан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Standard edition: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неръждаема стомана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Sapphire edition: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титан</a:t>
                      </a:r>
                      <a:endParaRPr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Standard edition: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неръждаема стомана</a:t>
                      </a:r>
                      <a:endParaRPr lang="en-GB"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Sapphire edition: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титан</a:t>
                      </a:r>
                      <a:endParaRPr lang="en-GB"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435780"/>
                  </a:ext>
                </a:extLst>
              </a:tr>
              <a:tr h="399798">
                <a:tc>
                  <a:txBody>
                    <a:bodyPr/>
                    <a:lstStyle/>
                    <a:p>
                      <a:pPr marL="88900" marR="221615" indent="0" algn="l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Материал на корпуса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0" marR="3073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4250" algn="l"/>
                        </a:tabLst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Подсилен полимер със стоманен заден капак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;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</a:p>
                    <a:p>
                      <a:pPr marL="266700" marR="3073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4250" algn="l"/>
                        </a:tabLst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Sapphire edition: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Подсилен полимер със заден капак от неръждаема стомана или титан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Подсилен полимер със стоманен заден капак</a:t>
                      </a:r>
                    </a:p>
                    <a:p>
                      <a:pPr marL="266700" marR="3073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4250" algn="l"/>
                        </a:tabLst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Sapphire edition: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Подсилен полимер с титаниев заден капак</a:t>
                      </a:r>
                      <a:endParaRPr lang="ru-RU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Standard edition: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Подсилен полимер със стоманен заден капак</a:t>
                      </a:r>
                    </a:p>
                    <a:p>
                      <a:pPr marL="266700" marR="3073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4250" algn="l"/>
                        </a:tabLst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Sapphire edition:  </a:t>
                      </a: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Подсилен полимер с титаниев заден капак</a:t>
                      </a:r>
                      <a:endParaRPr lang="ru-RU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3263383"/>
                  </a:ext>
                </a:extLst>
              </a:tr>
              <a:tr h="328553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Дисплей</a:t>
                      </a:r>
                      <a:endParaRPr sz="600" b="1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Размер, резолюция, тип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61072" marB="0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1.2" (30.4 mm)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диаметър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</a:p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390 x 390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GB"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Цветен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AMOLED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1.3" (33.0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mm)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диаметър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</a:p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416 x 416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GB"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Цветен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AMOLED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1.4 in (35.56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mm)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диаметър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GB"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454 x 454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пиксела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GB" sz="600" spc="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  <a:p>
                      <a:pPr marL="360000" marR="307340" indent="419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Цветен</a:t>
                      </a:r>
                      <a:r>
                        <a:rPr sz="600" spc="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AMOLED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79269"/>
                  </a:ext>
                </a:extLst>
              </a:tr>
              <a:tr h="493084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</a:pPr>
                      <a:endParaRPr lang="bg-BG" sz="600" b="1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en-GB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QuickFit</a:t>
                      </a:r>
                      <a:r>
                        <a:rPr lang="en-GB" sz="600" b="1" spc="-10" baseline="300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®</a:t>
                      </a:r>
                      <a:r>
                        <a:rPr lang="en-GB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каишки</a:t>
                      </a:r>
                      <a:r>
                        <a:rPr lang="en-GB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61072" marB="0"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Обща дължина на силиконовиата каишка: 194,4 мм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Обща дължина на силиконовиата каишка: 219,7 мм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Обща дължина на силиконовиата каишка: 219,7 мм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7064938"/>
                  </a:ext>
                </a:extLst>
              </a:tr>
              <a:tr h="260480">
                <a:tc>
                  <a:txBody>
                    <a:bodyPr/>
                    <a:lstStyle/>
                    <a:p>
                      <a:pPr marL="88900" marR="189230" indent="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Обиколка на китката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2241" marB="0"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Силиконова каишка: 108–182 мм</a:t>
                      </a:r>
                      <a:endParaRPr lang="bg-BG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Силиконова каишка: 125–208 мм</a:t>
                      </a:r>
                      <a:endParaRPr lang="bg-BG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Силиконова каишка: 127–210 мм</a:t>
                      </a:r>
                      <a:endParaRPr lang="bg-BG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33652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Тегло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Standard edition: 63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 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Sapphire edition (titanium): 58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 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Sapphire edition (stainless steel): 63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 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Standard edition: 78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 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Sapphire edition: 70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 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Standard edition: 98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 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Sapphire edition: 88</a:t>
                      </a:r>
                      <a:r>
                        <a:rPr lang="bg-BG" sz="600" spc="0" dirty="0">
                          <a:latin typeface="Arial Narrow"/>
                          <a:cs typeface="Arial Narrow"/>
                        </a:rPr>
                        <a:t>гр.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24783"/>
                  </a:ext>
                </a:extLst>
              </a:tr>
              <a:tr h="217747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Памет</a:t>
                      </a:r>
                      <a:r>
                        <a:rPr lang="en-GB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endParaRPr sz="600" b="1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32 GB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32 GB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600" spc="0" dirty="0">
                          <a:latin typeface="Arial Narrow"/>
                          <a:cs typeface="Arial Narrow"/>
                        </a:rPr>
                        <a:t>32 GB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921914"/>
                  </a:ext>
                </a:extLst>
              </a:tr>
              <a:tr h="293330">
                <a:tc>
                  <a:txBody>
                    <a:bodyPr/>
                    <a:lstStyle/>
                    <a:p>
                      <a:pPr marL="88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Живот на батерията</a:t>
                      </a:r>
                      <a:r>
                        <a:rPr lang="en-GB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600" spc="0" dirty="0">
                          <a:latin typeface="Arial Narrow"/>
                          <a:cs typeface="Arial Narrow"/>
                        </a:rPr>
                        <a:t>Смарт часовник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10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дни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(4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дни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always-on)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Само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GPS 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28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часа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(20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часа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always-on)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Expedition GPS: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дни</a:t>
                      </a:r>
                      <a:endParaRPr lang="en-GB" sz="60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600" spc="0" dirty="0">
                          <a:latin typeface="Arial Narrow"/>
                          <a:cs typeface="Arial Narrow"/>
                        </a:rPr>
                        <a:t>Смарт часовник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16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дни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6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дни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always-on)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Само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GPS 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42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часа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30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часа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always-on)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Expedition GPS: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14 дни</a:t>
                      </a:r>
                      <a:endParaRPr lang="en-GB" sz="60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</a:pPr>
                      <a:r>
                        <a:rPr lang="ru-RU" sz="600" spc="0" dirty="0">
                          <a:latin typeface="Arial Narrow"/>
                          <a:cs typeface="Arial Narrow"/>
                        </a:rPr>
                        <a:t>Смарт часовник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31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дни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дни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always-on)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Само 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GPS 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82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часа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(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58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часа</a:t>
                      </a: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always-on)</a:t>
                      </a:r>
                    </a:p>
                    <a:p>
                      <a:pPr algn="ctr">
                        <a:lnSpc>
                          <a:spcPts val="710"/>
                        </a:lnSpc>
                      </a:pPr>
                      <a:r>
                        <a:rPr lang="en-GB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Expedition GPS: </a:t>
                      </a:r>
                      <a:r>
                        <a:rPr lang="bg-BG" sz="600" dirty="0">
                          <a:solidFill>
                            <a:srgbClr val="231F20"/>
                          </a:solidFill>
                          <a:latin typeface="Arial Narrow"/>
                          <a:ea typeface="+mn-ea"/>
                          <a:cs typeface="Arial Narrow"/>
                        </a:rPr>
                        <a:t>До 27 дни</a:t>
                      </a:r>
                      <a:endParaRPr lang="en-GB" sz="600" dirty="0">
                        <a:solidFill>
                          <a:srgbClr val="231F2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01554"/>
                  </a:ext>
                </a:extLst>
              </a:tr>
              <a:tr h="192646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Тип батерия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Презареждаема вградена литиево-йонна</a:t>
                      </a:r>
                      <a:endParaRPr lang="bg-BG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Презареждаема вградена литиево-йонна</a:t>
                      </a:r>
                      <a:endParaRPr lang="bg-BG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Презареждаема вградена литиево-йонна</a:t>
                      </a:r>
                      <a:endParaRPr lang="bg-BG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88829"/>
                  </a:ext>
                </a:extLst>
              </a:tr>
              <a:tr h="214093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Воден рейтинг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u="sng" spc="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 Narrow"/>
                          <a:cs typeface="Arial Narrow"/>
                          <a:hlinkClick r:id="rId4"/>
                        </a:rPr>
                        <a:t>10 ATM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u="sng" spc="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 Narrow"/>
                          <a:cs typeface="Arial Narrow"/>
                          <a:hlinkClick r:id="rId4"/>
                        </a:rPr>
                        <a:t>10 ATM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6159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u="sng" spc="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 Narrow"/>
                          <a:cs typeface="Arial Narrow"/>
                          <a:hlinkClick r:id="rId4"/>
                        </a:rPr>
                        <a:t>10 ATM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149589"/>
                  </a:ext>
                </a:extLst>
              </a:tr>
              <a:tr h="293425">
                <a:tc>
                  <a:txBody>
                    <a:bodyPr/>
                    <a:lstStyle/>
                    <a:p>
                      <a:pPr marL="88900" marR="78740" indent="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bg-BG"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Безжични технологии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BLUETOOTH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ANT+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Wi-Fi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 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technologies</a:t>
                      </a:r>
                      <a:endParaRPr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BLUETOOTH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ANT+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Wi-Fi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 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technologies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6159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BLUETOOTH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ANT+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 </a:t>
                      </a:r>
                      <a:r>
                        <a:rPr lang="bg-BG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Wi-Fi</a:t>
                      </a:r>
                      <a:r>
                        <a:rPr lang="en-GB" sz="600" spc="0" baseline="34722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 </a:t>
                      </a:r>
                      <a:r>
                        <a:rPr lang="en-GB" sz="6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technologies</a:t>
                      </a:r>
                      <a:endParaRPr lang="en-GB" sz="6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96235"/>
                  </a:ext>
                </a:extLst>
              </a:tr>
            </a:tbl>
          </a:graphicData>
        </a:graphic>
      </p:graphicFrame>
      <p:sp>
        <p:nvSpPr>
          <p:cNvPr id="23" name="object 86">
            <a:extLst>
              <a:ext uri="{FF2B5EF4-FFF2-40B4-BE49-F238E27FC236}">
                <a16:creationId xmlns:a16="http://schemas.microsoft.com/office/drawing/2014/main" id="{2B8B3C16-1A00-4771-41F8-132E3E1F3F84}"/>
              </a:ext>
            </a:extLst>
          </p:cNvPr>
          <p:cNvSpPr/>
          <p:nvPr/>
        </p:nvSpPr>
        <p:spPr>
          <a:xfrm>
            <a:off x="168088" y="5861049"/>
            <a:ext cx="6454589" cy="45719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D3E2FD6-BDAC-EA84-B929-A88882636EA7}"/>
              </a:ext>
            </a:extLst>
          </p:cNvPr>
          <p:cNvSpPr txBox="1"/>
          <p:nvPr/>
        </p:nvSpPr>
        <p:spPr>
          <a:xfrm>
            <a:off x="0" y="5986968"/>
            <a:ext cx="6898343" cy="959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1 Точност на проследяване на активността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2 При сдвояване с приложението за смарт устройство Garmin Connect™ и приложението за смарт устройство Surfline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3 Това не е медицинско устройство и не е предназначено за използване при диагностика или наблюдение на каквото и да е медицинско състояние; вижте Garmin.com/ataccuracy. Pulse Ox не се предлага във всички страни.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4 При сдвояване с вашия съвместим смартфон. За изискванията и ограниченията на функциите за безопасност и проследяване вижте Garmin.com/safety.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5 При сдвояване с вашия съвместим смартфон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6 При сдвояване с вашия съвместим смартфон. Всички данни, предоставени в приложението Garmin Stocks Tracker, се предоставят само за информационни цели и не са предназначени за търговски или инвестиционни цели. Вижте Twelvedata.com/stocks за борси, обхванати от приложението Stocks.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7 Приема се целодневно носене с 3 часа на ден навън при условия на 50 000 </a:t>
            </a:r>
            <a:r>
              <a:rPr lang="en-US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lux </a:t>
            </a:r>
            <a:endParaRPr lang="ru-RU" sz="450" u="sng" dirty="0">
              <a:solidFill>
                <a:srgbClr val="231F20"/>
              </a:solidFill>
              <a:uFill>
                <a:solidFill>
                  <a:srgbClr val="231F20"/>
                </a:solidFill>
              </a:uFill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8 Вижте текущата поддържана държава, платежна мрежа и информация за банката издател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endParaRPr lang="ru-RU" sz="450" u="sng" dirty="0">
              <a:solidFill>
                <a:srgbClr val="231F20"/>
              </a:solidFill>
              <a:uFill>
                <a:solidFill>
                  <a:srgbClr val="231F20"/>
                </a:solidFill>
              </a:uFill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ru-RU" sz="45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Wi-Fi е регистрирана търговска марка на Wi-Fi Alliance. Corning и Gorilla са регистрирани търговски марки на Corning Incorporated. SPOTIFY и логото на Spotify са сред регистрираните търговски марки на Spotify AB. Amazon Music и всички свързани лога са търговски марки на Amazon.com, Inc. или нейните филиали. Словната марка и логото на Bluetooth са регистрирани търговски марки, собственост на Bluetooth SIG, Inc. и всяко използване на тези марки от Garmin е по лиценз.</a:t>
            </a:r>
            <a:endParaRPr lang="en-US" sz="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83070-70a8-4ed6-ae43-bf9fa3d3f8f5" xsi:nil="true"/>
    <lcf76f155ced4ddcb4097134ff3c332f xmlns="eb5e2bf2-9441-4ee4-aae8-3cd4a767f67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187BFB446945A4115FB53A71A181" ma:contentTypeVersion="17" ma:contentTypeDescription="Create a new document." ma:contentTypeScope="" ma:versionID="e997d0a7e5ec331b62e1fe017026d19b">
  <xsd:schema xmlns:xsd="http://www.w3.org/2001/XMLSchema" xmlns:xs="http://www.w3.org/2001/XMLSchema" xmlns:p="http://schemas.microsoft.com/office/2006/metadata/properties" xmlns:ns2="50c83070-70a8-4ed6-ae43-bf9fa3d3f8f5" xmlns:ns3="eb5e2bf2-9441-4ee4-aae8-3cd4a767f678" targetNamespace="http://schemas.microsoft.com/office/2006/metadata/properties" ma:root="true" ma:fieldsID="9bdf94cf1b7f24e0d52c0bdd164131ef" ns2:_="" ns3:_="">
    <xsd:import namespace="50c83070-70a8-4ed6-ae43-bf9fa3d3f8f5"/>
    <xsd:import namespace="eb5e2bf2-9441-4ee4-aae8-3cd4a767f6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83070-70a8-4ed6-ae43-bf9fa3d3f8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4e1551b-238e-4223-8f0c-632abf65ac70}" ma:internalName="TaxCatchAll" ma:showField="CatchAllData" ma:web="50c83070-70a8-4ed6-ae43-bf9fa3d3f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e2bf2-9441-4ee4-aae8-3cd4a767f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2a6037-fab8-400f-ba53-dc96d25999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BF229-D5C0-41E6-B496-F2A7838DE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7891FA-0A77-42BA-A28C-49F9929A218C}">
  <ds:schemaRefs>
    <ds:schemaRef ds:uri="http://schemas.microsoft.com/office/2006/metadata/properties"/>
    <ds:schemaRef ds:uri="http://schemas.microsoft.com/office/infopath/2007/PartnerControls"/>
    <ds:schemaRef ds:uri="50c83070-70a8-4ed6-ae43-bf9fa3d3f8f5"/>
    <ds:schemaRef ds:uri="eb5e2bf2-9441-4ee4-aae8-3cd4a767f678"/>
  </ds:schemaRefs>
</ds:datastoreItem>
</file>

<file path=customXml/itemProps3.xml><?xml version="1.0" encoding="utf-8"?>
<ds:datastoreItem xmlns:ds="http://schemas.openxmlformats.org/officeDocument/2006/customXml" ds:itemID="{548A365D-6F56-45B2-93C3-CE85EDAB0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83070-70a8-4ed6-ae43-bf9fa3d3f8f5"/>
    <ds:schemaRef ds:uri="eb5e2bf2-9441-4ee4-aae8-3cd4a767f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3582</Words>
  <Application>Microsoft Office PowerPoint</Application>
  <PresentationFormat>A4 Paper (210x297 mm)</PresentationFormat>
  <Paragraphs>537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Codling, Caroline</dc:creator>
  <cp:lastModifiedBy>User</cp:lastModifiedBy>
  <cp:revision>131</cp:revision>
  <cp:lastPrinted>2023-03-23T12:54:31Z</cp:lastPrinted>
  <dcterms:created xsi:type="dcterms:W3CDTF">2023-03-16T13:43:46Z</dcterms:created>
  <dcterms:modified xsi:type="dcterms:W3CDTF">2023-05-25T09:10:35Z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2023-03-16T00:00:00Z</vt:filetime>
  </property>
  <property fmtid="{D5CDD505-2E9C-101B-9397-08002B2CF9AE}" pid="5" name="Producer">
    <vt:lpwstr>Adobe PDF Library 17.0</vt:lpwstr>
  </property>
  <property fmtid="{D5CDD505-2E9C-101B-9397-08002B2CF9AE}" pid="6" name="MSIP_Label_f3ff6d80-3782-4df6-bf6c-659f84558040_Enabled">
    <vt:lpwstr>true</vt:lpwstr>
  </property>
  <property fmtid="{D5CDD505-2E9C-101B-9397-08002B2CF9AE}" pid="7" name="MSIP_Label_f3ff6d80-3782-4df6-bf6c-659f84558040_SetDate">
    <vt:lpwstr>2023-03-16T13:49:50Z</vt:lpwstr>
  </property>
  <property fmtid="{D5CDD505-2E9C-101B-9397-08002B2CF9AE}" pid="8" name="MSIP_Label_f3ff6d80-3782-4df6-bf6c-659f84558040_Method">
    <vt:lpwstr>Standard</vt:lpwstr>
  </property>
  <property fmtid="{D5CDD505-2E9C-101B-9397-08002B2CF9AE}" pid="9" name="MSIP_Label_f3ff6d80-3782-4df6-bf6c-659f84558040_Name">
    <vt:lpwstr>f3ff6d80-3782-4df6-bf6c-659f84558040</vt:lpwstr>
  </property>
  <property fmtid="{D5CDD505-2E9C-101B-9397-08002B2CF9AE}" pid="10" name="MSIP_Label_f3ff6d80-3782-4df6-bf6c-659f84558040_SiteId">
    <vt:lpwstr>38d0d425-ba52-4c0a-a03e-2a65c8e82e2d</vt:lpwstr>
  </property>
  <property fmtid="{D5CDD505-2E9C-101B-9397-08002B2CF9AE}" pid="11" name="MSIP_Label_f3ff6d80-3782-4df6-bf6c-659f84558040_ActionId">
    <vt:lpwstr>85417880-dc35-4d5c-9cd6-293c4e250ac1</vt:lpwstr>
  </property>
  <property fmtid="{D5CDD505-2E9C-101B-9397-08002B2CF9AE}" pid="12" name="MSIP_Label_f3ff6d80-3782-4df6-bf6c-659f84558040_ContentBits">
    <vt:lpwstr>0</vt:lpwstr>
  </property>
  <property fmtid="{D5CDD505-2E9C-101B-9397-08002B2CF9AE}" pid="13" name="ContentTypeId">
    <vt:lpwstr>0x0101000158187BFB446945A4115FB53A71A181</vt:lpwstr>
  </property>
</Properties>
</file>